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4"/>
  </p:sldMasterIdLst>
  <p:notesMasterIdLst>
    <p:notesMasterId r:id="rId92"/>
  </p:notesMasterIdLst>
  <p:sldIdLst>
    <p:sldId id="312" r:id="rId5"/>
    <p:sldId id="326" r:id="rId6"/>
    <p:sldId id="314" r:id="rId7"/>
    <p:sldId id="322" r:id="rId8"/>
    <p:sldId id="313" r:id="rId9"/>
    <p:sldId id="327" r:id="rId10"/>
    <p:sldId id="332" r:id="rId11"/>
    <p:sldId id="333" r:id="rId12"/>
    <p:sldId id="328" r:id="rId13"/>
    <p:sldId id="360" r:id="rId14"/>
    <p:sldId id="361" r:id="rId15"/>
    <p:sldId id="362" r:id="rId16"/>
    <p:sldId id="359" r:id="rId17"/>
    <p:sldId id="335" r:id="rId18"/>
    <p:sldId id="338" r:id="rId19"/>
    <p:sldId id="340" r:id="rId20"/>
    <p:sldId id="442" r:id="rId21"/>
    <p:sldId id="443" r:id="rId22"/>
    <p:sldId id="342" r:id="rId23"/>
    <p:sldId id="370" r:id="rId24"/>
    <p:sldId id="346" r:id="rId25"/>
    <p:sldId id="347" r:id="rId26"/>
    <p:sldId id="315" r:id="rId27"/>
    <p:sldId id="369" r:id="rId28"/>
    <p:sldId id="375" r:id="rId29"/>
    <p:sldId id="374" r:id="rId30"/>
    <p:sldId id="377" r:id="rId31"/>
    <p:sldId id="378" r:id="rId32"/>
    <p:sldId id="382" r:id="rId33"/>
    <p:sldId id="376" r:id="rId34"/>
    <p:sldId id="371" r:id="rId35"/>
    <p:sldId id="379" r:id="rId36"/>
    <p:sldId id="388" r:id="rId37"/>
    <p:sldId id="389" r:id="rId38"/>
    <p:sldId id="385" r:id="rId39"/>
    <p:sldId id="372" r:id="rId40"/>
    <p:sldId id="380" r:id="rId41"/>
    <p:sldId id="381" r:id="rId42"/>
    <p:sldId id="383" r:id="rId43"/>
    <p:sldId id="384" r:id="rId44"/>
    <p:sldId id="348" r:id="rId45"/>
    <p:sldId id="317" r:id="rId46"/>
    <p:sldId id="393" r:id="rId47"/>
    <p:sldId id="394" r:id="rId48"/>
    <p:sldId id="395" r:id="rId49"/>
    <p:sldId id="391" r:id="rId50"/>
    <p:sldId id="392" r:id="rId51"/>
    <p:sldId id="349" r:id="rId52"/>
    <p:sldId id="401" r:id="rId53"/>
    <p:sldId id="402" r:id="rId54"/>
    <p:sldId id="405" r:id="rId55"/>
    <p:sldId id="350" r:id="rId56"/>
    <p:sldId id="424" r:id="rId57"/>
    <p:sldId id="354" r:id="rId58"/>
    <p:sldId id="406" r:id="rId59"/>
    <p:sldId id="425" r:id="rId60"/>
    <p:sldId id="426" r:id="rId61"/>
    <p:sldId id="429" r:id="rId62"/>
    <p:sldId id="430" r:id="rId63"/>
    <p:sldId id="428" r:id="rId64"/>
    <p:sldId id="352" r:id="rId65"/>
    <p:sldId id="408" r:id="rId66"/>
    <p:sldId id="431" r:id="rId67"/>
    <p:sldId id="432" r:id="rId68"/>
    <p:sldId id="409" r:id="rId69"/>
    <p:sldId id="410" r:id="rId70"/>
    <p:sldId id="411" r:id="rId71"/>
    <p:sldId id="437" r:id="rId72"/>
    <p:sldId id="357" r:id="rId73"/>
    <p:sldId id="414" r:id="rId74"/>
    <p:sldId id="448" r:id="rId75"/>
    <p:sldId id="447" r:id="rId76"/>
    <p:sldId id="444" r:id="rId77"/>
    <p:sldId id="412" r:id="rId78"/>
    <p:sldId id="445" r:id="rId79"/>
    <p:sldId id="358" r:id="rId80"/>
    <p:sldId id="420" r:id="rId81"/>
    <p:sldId id="446" r:id="rId82"/>
    <p:sldId id="418" r:id="rId83"/>
    <p:sldId id="419" r:id="rId84"/>
    <p:sldId id="422" r:id="rId85"/>
    <p:sldId id="415" r:id="rId86"/>
    <p:sldId id="386" r:id="rId87"/>
    <p:sldId id="387" r:id="rId88"/>
    <p:sldId id="390" r:id="rId89"/>
    <p:sldId id="434" r:id="rId90"/>
    <p:sldId id="353" r:id="rId91"/>
  </p:sldIdLst>
  <p:sldSz cx="9144000" cy="5143500" type="screen16x9"/>
  <p:notesSz cx="6858000" cy="9144000"/>
  <p:embeddedFontLst>
    <p:embeddedFont>
      <p:font typeface="Michroma" panose="020B0604020202020204" charset="0"/>
      <p:regular r:id="rId93"/>
    </p:embeddedFont>
    <p:embeddedFont>
      <p:font typeface="Open Sans" panose="020B0606030504020204" pitchFamily="34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lides" id="{2E9DF2D9-F292-41F5-B6ED-BC73868DB51C}">
          <p14:sldIdLst>
            <p14:sldId id="312"/>
            <p14:sldId id="326"/>
            <p14:sldId id="314"/>
            <p14:sldId id="322"/>
          </p14:sldIdLst>
        </p14:section>
        <p14:section name="Introdução" id="{9F2060EC-07C4-4180-B0A7-D7D1A5C305F8}">
          <p14:sldIdLst>
            <p14:sldId id="313"/>
            <p14:sldId id="327"/>
            <p14:sldId id="332"/>
            <p14:sldId id="333"/>
            <p14:sldId id="328"/>
            <p14:sldId id="360"/>
            <p14:sldId id="361"/>
            <p14:sldId id="362"/>
            <p14:sldId id="359"/>
            <p14:sldId id="335"/>
            <p14:sldId id="338"/>
            <p14:sldId id="340"/>
            <p14:sldId id="442"/>
            <p14:sldId id="443"/>
            <p14:sldId id="342"/>
            <p14:sldId id="370"/>
            <p14:sldId id="346"/>
            <p14:sldId id="347"/>
          </p14:sldIdLst>
        </p14:section>
        <p14:section name="The Good" id="{908C1132-81A9-4663-A81D-B84818BAAF3A}">
          <p14:sldIdLst>
            <p14:sldId id="315"/>
            <p14:sldId id="369"/>
            <p14:sldId id="375"/>
            <p14:sldId id="374"/>
            <p14:sldId id="377"/>
            <p14:sldId id="378"/>
            <p14:sldId id="382"/>
            <p14:sldId id="376"/>
            <p14:sldId id="371"/>
            <p14:sldId id="379"/>
            <p14:sldId id="388"/>
            <p14:sldId id="389"/>
            <p14:sldId id="385"/>
            <p14:sldId id="372"/>
            <p14:sldId id="380"/>
            <p14:sldId id="381"/>
            <p14:sldId id="383"/>
            <p14:sldId id="384"/>
          </p14:sldIdLst>
        </p14:section>
        <p14:section name="The Bad" id="{A1577166-D25D-4945-89D3-218D0D86D535}">
          <p14:sldIdLst>
            <p14:sldId id="348"/>
            <p14:sldId id="317"/>
            <p14:sldId id="393"/>
            <p14:sldId id="394"/>
            <p14:sldId id="395"/>
            <p14:sldId id="391"/>
            <p14:sldId id="392"/>
          </p14:sldIdLst>
        </p14:section>
        <p14:section name="The Ugly" id="{13FB95AC-2EDF-4A9C-AAA3-2B630F2E1014}">
          <p14:sldIdLst>
            <p14:sldId id="349"/>
            <p14:sldId id="401"/>
            <p14:sldId id="402"/>
            <p14:sldId id="405"/>
          </p14:sldIdLst>
        </p14:section>
        <p14:section name="MVP" id="{30BE48A9-785F-4DA1-9EDB-FBE0FF76DB7C}">
          <p14:sldIdLst>
            <p14:sldId id="350"/>
            <p14:sldId id="424"/>
            <p14:sldId id="354"/>
            <p14:sldId id="406"/>
            <p14:sldId id="425"/>
            <p14:sldId id="426"/>
            <p14:sldId id="429"/>
            <p14:sldId id="430"/>
            <p14:sldId id="428"/>
            <p14:sldId id="352"/>
            <p14:sldId id="408"/>
            <p14:sldId id="431"/>
            <p14:sldId id="432"/>
            <p14:sldId id="409"/>
            <p14:sldId id="410"/>
            <p14:sldId id="411"/>
            <p14:sldId id="437"/>
            <p14:sldId id="357"/>
            <p14:sldId id="414"/>
            <p14:sldId id="448"/>
            <p14:sldId id="447"/>
            <p14:sldId id="444"/>
            <p14:sldId id="412"/>
            <p14:sldId id="445"/>
            <p14:sldId id="358"/>
            <p14:sldId id="420"/>
            <p14:sldId id="446"/>
            <p14:sldId id="418"/>
            <p14:sldId id="419"/>
            <p14:sldId id="422"/>
            <p14:sldId id="415"/>
          </p14:sldIdLst>
        </p14:section>
        <p14:section name="Conclusão" id="{DA9F5972-A098-4440-83EA-73BA3FC9F1E3}">
          <p14:sldIdLst>
            <p14:sldId id="386"/>
            <p14:sldId id="387"/>
            <p14:sldId id="390"/>
            <p14:sldId id="434"/>
            <p14:sldId id="35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D24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569E9-DCEC-DB57-1135-430CE483840F}" v="31" dt="2023-12-05T17:48:18.594"/>
    <p1510:client id="{DC267029-011D-C31F-6292-057FE95001FD}" v="2" dt="2023-12-05T17:41:30.670"/>
    <p1510:client id="{E5B8B6CD-3BDE-935C-E47D-529B2C52DDB2}" v="5" dt="2023-12-19T17:39:14.453"/>
    <p1510:client id="{EDD486AD-FDF5-BA4D-EDC4-63C2C627C5A9}" v="28" dt="2023-12-06T12:33:00.464"/>
    <p1510:client id="{FFD90264-5C1D-4BD3-7842-575F67B7A5DC}" v="101" dt="2023-12-06T03:31:20.120"/>
  </p1510:revLst>
</p1510:revInfo>
</file>

<file path=ppt/tableStyles.xml><?xml version="1.0" encoding="utf-8"?>
<a:tblStyleLst xmlns:a="http://schemas.openxmlformats.org/drawingml/2006/main" def="{5F794C0B-34F2-4DAF-B3B8-B997C205F2D9}">
  <a:tblStyle styleId="{5F794C0B-34F2-4DAF-B3B8-B997C205F2D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E2DED4-E148-4099-9E15-5139B8FB7B7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microsoft.com/office/2015/10/relationships/revisionInfo" Target="revisionInfo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font" Target="fonts/font3.fntdata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font" Target="fonts/font4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font" Target="fonts/font2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font" Target="fonts/font5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font" Target="fonts/font1.fntdata"/><Relationship Id="rId98" Type="http://schemas.openxmlformats.org/officeDocument/2006/relationships/presProps" Target="presProps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7" name="Google Shape;1867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8" name="Google Shape;1868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8011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60980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60594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3402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1841797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75595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2013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46163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70103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3009714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1634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4341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2096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901749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49754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36753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904043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45048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509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08958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5055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10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25ff1fb663e_0_2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25ff1fb663e_0_2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5659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18507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72229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01786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99350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58807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2007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181198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533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0" name="Google Shape;1230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42467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224683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89234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30885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85828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632810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953968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07941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629578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471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804547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0485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9122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40468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07956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4" name="Google Shape;107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87746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77780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30210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72505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08214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778010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775333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048069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8463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" name="Google Shape;1566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7" name="Google Shape;1567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297638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3857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351578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06253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876377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23348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469343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20108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617770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099191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1572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62828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84973120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6275228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482423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15564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2" name="Google Shape;108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802660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5105051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6216736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8612605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0712145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00172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1865408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46539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059761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29836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75979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5" name="Google Shape;2245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211943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9" name="Google Shape;1879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42209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70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>
            <a:spLocks noGrp="1"/>
          </p:cNvSpPr>
          <p:nvPr>
            <p:ph type="pic" idx="2"/>
          </p:nvPr>
        </p:nvSpPr>
        <p:spPr>
          <a:xfrm>
            <a:off x="579886" y="709967"/>
            <a:ext cx="2397900" cy="2999100"/>
          </a:xfrm>
          <a:prstGeom prst="rect">
            <a:avLst/>
          </a:prstGeom>
          <a:noFill/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904975" y="1303625"/>
            <a:ext cx="4396800" cy="16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1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ichroma"/>
              <a:buNone/>
              <a:defRPr sz="5200">
                <a:solidFill>
                  <a:srgbClr val="191919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ichroma"/>
              <a:buNone/>
              <a:defRPr sz="5200">
                <a:solidFill>
                  <a:srgbClr val="191919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ichroma"/>
              <a:buNone/>
              <a:defRPr sz="5200">
                <a:solidFill>
                  <a:srgbClr val="191919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ichroma"/>
              <a:buNone/>
              <a:defRPr sz="5200">
                <a:solidFill>
                  <a:srgbClr val="191919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ichroma"/>
              <a:buNone/>
              <a:defRPr sz="5200">
                <a:solidFill>
                  <a:srgbClr val="191919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ichroma"/>
              <a:buNone/>
              <a:defRPr sz="5200">
                <a:solidFill>
                  <a:srgbClr val="191919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ichroma"/>
              <a:buNone/>
              <a:defRPr sz="5200">
                <a:solidFill>
                  <a:srgbClr val="191919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Michroma"/>
              <a:buNone/>
              <a:defRPr sz="5200">
                <a:solidFill>
                  <a:srgbClr val="191919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015550" y="3183625"/>
            <a:ext cx="3987600" cy="392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>
                <a:latin typeface="Michroma"/>
                <a:ea typeface="Michroma"/>
                <a:cs typeface="Michroma"/>
                <a:sym typeface="Michrom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>
                <a:latin typeface="Michroma"/>
                <a:ea typeface="Michroma"/>
                <a:cs typeface="Michroma"/>
                <a:sym typeface="Michrom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>
                <a:latin typeface="Michroma"/>
                <a:ea typeface="Michroma"/>
                <a:cs typeface="Michroma"/>
                <a:sym typeface="Michrom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>
                <a:latin typeface="Michroma"/>
                <a:ea typeface="Michroma"/>
                <a:cs typeface="Michroma"/>
                <a:sym typeface="Michrom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>
                <a:latin typeface="Michroma"/>
                <a:ea typeface="Michroma"/>
                <a:cs typeface="Michroma"/>
                <a:sym typeface="Michrom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>
                <a:latin typeface="Michroma"/>
                <a:ea typeface="Michroma"/>
                <a:cs typeface="Michroma"/>
                <a:sym typeface="Michrom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>
                <a:latin typeface="Michroma"/>
                <a:ea typeface="Michroma"/>
                <a:cs typeface="Michroma"/>
                <a:sym typeface="Michrom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ichroma"/>
              <a:buNone/>
              <a:defRPr sz="18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>
            <a:spLocks noGrp="1"/>
          </p:cNvSpPr>
          <p:nvPr>
            <p:ph type="pic" idx="3"/>
          </p:nvPr>
        </p:nvSpPr>
        <p:spPr>
          <a:xfrm>
            <a:off x="1939425" y="2761650"/>
            <a:ext cx="1587600" cy="1686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13" name="Google Shape;13;p2"/>
          <p:cNvGrpSpPr/>
          <p:nvPr/>
        </p:nvGrpSpPr>
        <p:grpSpPr>
          <a:xfrm>
            <a:off x="8587835" y="106282"/>
            <a:ext cx="386036" cy="961789"/>
            <a:chOff x="8587835" y="106283"/>
            <a:chExt cx="386036" cy="961789"/>
          </a:xfrm>
        </p:grpSpPr>
        <p:sp>
          <p:nvSpPr>
            <p:cNvPr id="14" name="Google Shape;14;p2"/>
            <p:cNvSpPr/>
            <p:nvPr/>
          </p:nvSpPr>
          <p:spPr>
            <a:xfrm>
              <a:off x="8587835" y="10628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87835" y="25766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8587835" y="40905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8587835" y="56044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587835" y="7118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8587835" y="86321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8587835" y="10146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8754155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754155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754155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754155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8754155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8754155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754155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8920471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8920471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920471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920471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920471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920471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920471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8587825" y="4448550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_1"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52" name="Google Shape;452;p16"/>
          <p:cNvGrpSpPr/>
          <p:nvPr/>
        </p:nvGrpSpPr>
        <p:grpSpPr>
          <a:xfrm rot="5400000">
            <a:off x="5223835" y="4316133"/>
            <a:ext cx="386036" cy="961789"/>
            <a:chOff x="8587835" y="106283"/>
            <a:chExt cx="386036" cy="961789"/>
          </a:xfrm>
        </p:grpSpPr>
        <p:sp>
          <p:nvSpPr>
            <p:cNvPr id="453" name="Google Shape;453;p16"/>
            <p:cNvSpPr/>
            <p:nvPr/>
          </p:nvSpPr>
          <p:spPr>
            <a:xfrm>
              <a:off x="8587835" y="10628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6"/>
            <p:cNvSpPr/>
            <p:nvPr/>
          </p:nvSpPr>
          <p:spPr>
            <a:xfrm>
              <a:off x="8587835" y="25766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6"/>
            <p:cNvSpPr/>
            <p:nvPr/>
          </p:nvSpPr>
          <p:spPr>
            <a:xfrm>
              <a:off x="8587835" y="40905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6"/>
            <p:cNvSpPr/>
            <p:nvPr/>
          </p:nvSpPr>
          <p:spPr>
            <a:xfrm>
              <a:off x="8587835" y="56044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6"/>
            <p:cNvSpPr/>
            <p:nvPr/>
          </p:nvSpPr>
          <p:spPr>
            <a:xfrm>
              <a:off x="8587835" y="7118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6"/>
            <p:cNvSpPr/>
            <p:nvPr/>
          </p:nvSpPr>
          <p:spPr>
            <a:xfrm>
              <a:off x="8587835" y="86321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6"/>
            <p:cNvSpPr/>
            <p:nvPr/>
          </p:nvSpPr>
          <p:spPr>
            <a:xfrm>
              <a:off x="8587835" y="10146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6"/>
            <p:cNvSpPr/>
            <p:nvPr/>
          </p:nvSpPr>
          <p:spPr>
            <a:xfrm>
              <a:off x="8754155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16"/>
            <p:cNvSpPr/>
            <p:nvPr/>
          </p:nvSpPr>
          <p:spPr>
            <a:xfrm>
              <a:off x="8754155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16"/>
            <p:cNvSpPr/>
            <p:nvPr/>
          </p:nvSpPr>
          <p:spPr>
            <a:xfrm>
              <a:off x="8754155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16"/>
            <p:cNvSpPr/>
            <p:nvPr/>
          </p:nvSpPr>
          <p:spPr>
            <a:xfrm>
              <a:off x="8754155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16"/>
            <p:cNvSpPr/>
            <p:nvPr/>
          </p:nvSpPr>
          <p:spPr>
            <a:xfrm>
              <a:off x="8754155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6"/>
            <p:cNvSpPr/>
            <p:nvPr/>
          </p:nvSpPr>
          <p:spPr>
            <a:xfrm>
              <a:off x="8754155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6"/>
            <p:cNvSpPr/>
            <p:nvPr/>
          </p:nvSpPr>
          <p:spPr>
            <a:xfrm>
              <a:off x="8754155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6"/>
            <p:cNvSpPr/>
            <p:nvPr/>
          </p:nvSpPr>
          <p:spPr>
            <a:xfrm>
              <a:off x="8920471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16"/>
            <p:cNvSpPr/>
            <p:nvPr/>
          </p:nvSpPr>
          <p:spPr>
            <a:xfrm>
              <a:off x="8920471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16"/>
            <p:cNvSpPr/>
            <p:nvPr/>
          </p:nvSpPr>
          <p:spPr>
            <a:xfrm>
              <a:off x="8920471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6"/>
            <p:cNvSpPr/>
            <p:nvPr/>
          </p:nvSpPr>
          <p:spPr>
            <a:xfrm>
              <a:off x="8920471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6"/>
            <p:cNvSpPr/>
            <p:nvPr/>
          </p:nvSpPr>
          <p:spPr>
            <a:xfrm>
              <a:off x="8920471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6"/>
            <p:cNvSpPr/>
            <p:nvPr/>
          </p:nvSpPr>
          <p:spPr>
            <a:xfrm>
              <a:off x="8920471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6"/>
            <p:cNvSpPr/>
            <p:nvPr/>
          </p:nvSpPr>
          <p:spPr>
            <a:xfrm>
              <a:off x="8920471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16"/>
          <p:cNvGrpSpPr/>
          <p:nvPr/>
        </p:nvGrpSpPr>
        <p:grpSpPr>
          <a:xfrm>
            <a:off x="-1910325" y="854825"/>
            <a:ext cx="11844675" cy="3337425"/>
            <a:chOff x="-1910325" y="854825"/>
            <a:chExt cx="11844675" cy="3337425"/>
          </a:xfrm>
        </p:grpSpPr>
        <p:sp>
          <p:nvSpPr>
            <p:cNvPr id="475" name="Google Shape;475;p16"/>
            <p:cNvSpPr/>
            <p:nvPr/>
          </p:nvSpPr>
          <p:spPr>
            <a:xfrm>
              <a:off x="-1910325" y="854825"/>
              <a:ext cx="2286000" cy="22860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6"/>
            <p:cNvSpPr/>
            <p:nvPr/>
          </p:nvSpPr>
          <p:spPr>
            <a:xfrm>
              <a:off x="8653950" y="2911850"/>
              <a:ext cx="1280400" cy="1280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8"/>
          <p:cNvSpPr txBox="1">
            <a:spLocks noGrp="1"/>
          </p:cNvSpPr>
          <p:nvPr>
            <p:ph type="title"/>
          </p:nvPr>
        </p:nvSpPr>
        <p:spPr>
          <a:xfrm>
            <a:off x="1016950" y="1155978"/>
            <a:ext cx="3594000" cy="2063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518" name="Google Shape;518;p18"/>
          <p:cNvSpPr txBox="1">
            <a:spLocks noGrp="1"/>
          </p:cNvSpPr>
          <p:nvPr>
            <p:ph type="subTitle" idx="1"/>
          </p:nvPr>
        </p:nvSpPr>
        <p:spPr>
          <a:xfrm>
            <a:off x="1016950" y="3219675"/>
            <a:ext cx="3594000" cy="86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519" name="Google Shape;519;p18"/>
          <p:cNvSpPr>
            <a:spLocks noGrp="1"/>
          </p:cNvSpPr>
          <p:nvPr>
            <p:ph type="pic" idx="2"/>
          </p:nvPr>
        </p:nvSpPr>
        <p:spPr>
          <a:xfrm>
            <a:off x="5483636" y="702455"/>
            <a:ext cx="2397900" cy="2999100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18"/>
          <p:cNvSpPr>
            <a:spLocks noGrp="1"/>
          </p:cNvSpPr>
          <p:nvPr>
            <p:ph type="pic" idx="3"/>
          </p:nvPr>
        </p:nvSpPr>
        <p:spPr>
          <a:xfrm>
            <a:off x="6843175" y="2754138"/>
            <a:ext cx="1587600" cy="1686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521" name="Google Shape;521;p18"/>
          <p:cNvGrpSpPr/>
          <p:nvPr/>
        </p:nvGrpSpPr>
        <p:grpSpPr>
          <a:xfrm>
            <a:off x="291164" y="512801"/>
            <a:ext cx="2222681" cy="3849101"/>
            <a:chOff x="291164" y="512801"/>
            <a:chExt cx="2222681" cy="3849101"/>
          </a:xfrm>
        </p:grpSpPr>
        <p:grpSp>
          <p:nvGrpSpPr>
            <p:cNvPr id="522" name="Google Shape;522;p18"/>
            <p:cNvGrpSpPr/>
            <p:nvPr/>
          </p:nvGrpSpPr>
          <p:grpSpPr>
            <a:xfrm>
              <a:off x="291164" y="3644165"/>
              <a:ext cx="356307" cy="717737"/>
              <a:chOff x="275640" y="3855165"/>
              <a:chExt cx="356307" cy="717737"/>
            </a:xfrm>
          </p:grpSpPr>
          <p:sp>
            <p:nvSpPr>
              <p:cNvPr id="523" name="Google Shape;523;p18"/>
              <p:cNvSpPr/>
              <p:nvPr/>
            </p:nvSpPr>
            <p:spPr>
              <a:xfrm rot="5400000">
                <a:off x="578547" y="385516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4" name="Google Shape;524;p18"/>
              <p:cNvSpPr/>
              <p:nvPr/>
            </p:nvSpPr>
            <p:spPr>
              <a:xfrm rot="5400000">
                <a:off x="427161" y="385516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5" name="Google Shape;525;p18"/>
              <p:cNvSpPr/>
              <p:nvPr/>
            </p:nvSpPr>
            <p:spPr>
              <a:xfrm rot="5400000">
                <a:off x="275774" y="385516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6" name="Google Shape;526;p18"/>
              <p:cNvSpPr/>
              <p:nvPr/>
            </p:nvSpPr>
            <p:spPr>
              <a:xfrm rot="5400000">
                <a:off x="578547" y="402148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7" name="Google Shape;527;p18"/>
              <p:cNvSpPr/>
              <p:nvPr/>
            </p:nvSpPr>
            <p:spPr>
              <a:xfrm rot="5400000">
                <a:off x="427161" y="402148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8" name="Google Shape;528;p18"/>
              <p:cNvSpPr/>
              <p:nvPr/>
            </p:nvSpPr>
            <p:spPr>
              <a:xfrm rot="5400000">
                <a:off x="275774" y="402148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9" name="Google Shape;529;p18"/>
              <p:cNvSpPr/>
              <p:nvPr/>
            </p:nvSpPr>
            <p:spPr>
              <a:xfrm rot="5400000">
                <a:off x="578476" y="41878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0" name="Google Shape;530;p18"/>
              <p:cNvSpPr/>
              <p:nvPr/>
            </p:nvSpPr>
            <p:spPr>
              <a:xfrm rot="5400000">
                <a:off x="427090" y="41878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1" name="Google Shape;531;p18"/>
              <p:cNvSpPr/>
              <p:nvPr/>
            </p:nvSpPr>
            <p:spPr>
              <a:xfrm rot="5400000">
                <a:off x="275704" y="41878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2" name="Google Shape;532;p18"/>
              <p:cNvSpPr/>
              <p:nvPr/>
            </p:nvSpPr>
            <p:spPr>
              <a:xfrm rot="5400000">
                <a:off x="578476" y="435411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3" name="Google Shape;533;p18"/>
              <p:cNvSpPr/>
              <p:nvPr/>
            </p:nvSpPr>
            <p:spPr>
              <a:xfrm rot="5400000">
                <a:off x="427090" y="435411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4" name="Google Shape;534;p18"/>
              <p:cNvSpPr/>
              <p:nvPr/>
            </p:nvSpPr>
            <p:spPr>
              <a:xfrm rot="5400000">
                <a:off x="275704" y="435411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5" name="Google Shape;535;p18"/>
              <p:cNvSpPr/>
              <p:nvPr/>
            </p:nvSpPr>
            <p:spPr>
              <a:xfrm rot="5400000">
                <a:off x="578413" y="45195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8"/>
              <p:cNvSpPr/>
              <p:nvPr/>
            </p:nvSpPr>
            <p:spPr>
              <a:xfrm rot="5400000">
                <a:off x="427026" y="45195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8"/>
              <p:cNvSpPr/>
              <p:nvPr/>
            </p:nvSpPr>
            <p:spPr>
              <a:xfrm rot="5400000">
                <a:off x="275640" y="45195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38" name="Google Shape;538;p18"/>
            <p:cNvGrpSpPr/>
            <p:nvPr/>
          </p:nvGrpSpPr>
          <p:grpSpPr>
            <a:xfrm rot="5400000">
              <a:off x="2006285" y="58642"/>
              <a:ext cx="53400" cy="961718"/>
              <a:chOff x="421310" y="2045092"/>
              <a:chExt cx="53400" cy="961718"/>
            </a:xfrm>
          </p:grpSpPr>
          <p:sp>
            <p:nvSpPr>
              <p:cNvPr id="539" name="Google Shape;539;p18"/>
              <p:cNvSpPr/>
              <p:nvPr/>
            </p:nvSpPr>
            <p:spPr>
              <a:xfrm>
                <a:off x="421310" y="204509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18"/>
              <p:cNvSpPr/>
              <p:nvPr/>
            </p:nvSpPr>
            <p:spPr>
              <a:xfrm>
                <a:off x="421310" y="219647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18"/>
              <p:cNvSpPr/>
              <p:nvPr/>
            </p:nvSpPr>
            <p:spPr>
              <a:xfrm>
                <a:off x="421310" y="234786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18"/>
              <p:cNvSpPr/>
              <p:nvPr/>
            </p:nvSpPr>
            <p:spPr>
              <a:xfrm>
                <a:off x="421310" y="2499251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18"/>
              <p:cNvSpPr/>
              <p:nvPr/>
            </p:nvSpPr>
            <p:spPr>
              <a:xfrm>
                <a:off x="421310" y="2650637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18"/>
              <p:cNvSpPr/>
              <p:nvPr/>
            </p:nvSpPr>
            <p:spPr>
              <a:xfrm>
                <a:off x="421310" y="2802024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18"/>
              <p:cNvSpPr/>
              <p:nvPr/>
            </p:nvSpPr>
            <p:spPr>
              <a:xfrm>
                <a:off x="421310" y="2953410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06" name="Google Shape;706;p25"/>
          <p:cNvSpPr txBox="1">
            <a:spLocks noGrp="1"/>
          </p:cNvSpPr>
          <p:nvPr>
            <p:ph type="subTitle" idx="1"/>
          </p:nvPr>
        </p:nvSpPr>
        <p:spPr>
          <a:xfrm>
            <a:off x="825404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7" name="Google Shape;707;p25"/>
          <p:cNvSpPr txBox="1">
            <a:spLocks noGrp="1"/>
          </p:cNvSpPr>
          <p:nvPr>
            <p:ph type="subTitle" idx="2"/>
          </p:nvPr>
        </p:nvSpPr>
        <p:spPr>
          <a:xfrm>
            <a:off x="3450747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8" name="Google Shape;708;p25"/>
          <p:cNvSpPr txBox="1">
            <a:spLocks noGrp="1"/>
          </p:cNvSpPr>
          <p:nvPr>
            <p:ph type="subTitle" idx="3"/>
          </p:nvPr>
        </p:nvSpPr>
        <p:spPr>
          <a:xfrm>
            <a:off x="6076097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9" name="Google Shape;709;p25"/>
          <p:cNvSpPr txBox="1">
            <a:spLocks noGrp="1"/>
          </p:cNvSpPr>
          <p:nvPr>
            <p:ph type="subTitle" idx="4"/>
          </p:nvPr>
        </p:nvSpPr>
        <p:spPr>
          <a:xfrm>
            <a:off x="825403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10" name="Google Shape;710;p25"/>
          <p:cNvSpPr txBox="1">
            <a:spLocks noGrp="1"/>
          </p:cNvSpPr>
          <p:nvPr>
            <p:ph type="subTitle" idx="5"/>
          </p:nvPr>
        </p:nvSpPr>
        <p:spPr>
          <a:xfrm>
            <a:off x="3450750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11" name="Google Shape;711;p25"/>
          <p:cNvSpPr txBox="1">
            <a:spLocks noGrp="1"/>
          </p:cNvSpPr>
          <p:nvPr>
            <p:ph type="subTitle" idx="6"/>
          </p:nvPr>
        </p:nvSpPr>
        <p:spPr>
          <a:xfrm>
            <a:off x="6076097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12" name="Google Shape;712;p25"/>
          <p:cNvSpPr/>
          <p:nvPr/>
        </p:nvSpPr>
        <p:spPr>
          <a:xfrm>
            <a:off x="-672100" y="1671900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13" name="Google Shape;713;p25"/>
          <p:cNvGrpSpPr/>
          <p:nvPr/>
        </p:nvGrpSpPr>
        <p:grpSpPr>
          <a:xfrm>
            <a:off x="5114308" y="2713565"/>
            <a:ext cx="3884862" cy="2053314"/>
            <a:chOff x="5114308" y="2713565"/>
            <a:chExt cx="3884862" cy="2053314"/>
          </a:xfrm>
        </p:grpSpPr>
        <p:grpSp>
          <p:nvGrpSpPr>
            <p:cNvPr id="714" name="Google Shape;714;p25"/>
            <p:cNvGrpSpPr/>
            <p:nvPr/>
          </p:nvGrpSpPr>
          <p:grpSpPr>
            <a:xfrm rot="5400000">
              <a:off x="5485343" y="4176124"/>
              <a:ext cx="219720" cy="961789"/>
              <a:chOff x="8587835" y="106283"/>
              <a:chExt cx="219720" cy="961789"/>
            </a:xfrm>
          </p:grpSpPr>
          <p:sp>
            <p:nvSpPr>
              <p:cNvPr id="715" name="Google Shape;715;p25"/>
              <p:cNvSpPr/>
              <p:nvPr/>
            </p:nvSpPr>
            <p:spPr>
              <a:xfrm>
                <a:off x="8587835" y="106283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25"/>
              <p:cNvSpPr/>
              <p:nvPr/>
            </p:nvSpPr>
            <p:spPr>
              <a:xfrm>
                <a:off x="8587835" y="257669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25"/>
              <p:cNvSpPr/>
              <p:nvPr/>
            </p:nvSpPr>
            <p:spPr>
              <a:xfrm>
                <a:off x="8587835" y="40905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25"/>
              <p:cNvSpPr/>
              <p:nvPr/>
            </p:nvSpPr>
            <p:spPr>
              <a:xfrm>
                <a:off x="8587835" y="56044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25"/>
              <p:cNvSpPr/>
              <p:nvPr/>
            </p:nvSpPr>
            <p:spPr>
              <a:xfrm>
                <a:off x="8587835" y="71182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25"/>
              <p:cNvSpPr/>
              <p:nvPr/>
            </p:nvSpPr>
            <p:spPr>
              <a:xfrm>
                <a:off x="8587835" y="863214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25"/>
              <p:cNvSpPr/>
              <p:nvPr/>
            </p:nvSpPr>
            <p:spPr>
              <a:xfrm>
                <a:off x="8587835" y="1014601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25"/>
              <p:cNvSpPr/>
              <p:nvPr/>
            </p:nvSpPr>
            <p:spPr>
              <a:xfrm>
                <a:off x="8754155" y="106353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25"/>
              <p:cNvSpPr/>
              <p:nvPr/>
            </p:nvSpPr>
            <p:spPr>
              <a:xfrm>
                <a:off x="8754155" y="257740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25"/>
              <p:cNvSpPr/>
              <p:nvPr/>
            </p:nvSpPr>
            <p:spPr>
              <a:xfrm>
                <a:off x="8754155" y="409126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25"/>
              <p:cNvSpPr/>
              <p:nvPr/>
            </p:nvSpPr>
            <p:spPr>
              <a:xfrm>
                <a:off x="8754155" y="560513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25"/>
              <p:cNvSpPr/>
              <p:nvPr/>
            </p:nvSpPr>
            <p:spPr>
              <a:xfrm>
                <a:off x="8754155" y="711899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25"/>
              <p:cNvSpPr/>
              <p:nvPr/>
            </p:nvSpPr>
            <p:spPr>
              <a:xfrm>
                <a:off x="8754155" y="86328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8" name="Google Shape;728;p25"/>
              <p:cNvSpPr/>
              <p:nvPr/>
            </p:nvSpPr>
            <p:spPr>
              <a:xfrm>
                <a:off x="8754155" y="101467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9" name="Google Shape;729;p25"/>
            <p:cNvGrpSpPr/>
            <p:nvPr/>
          </p:nvGrpSpPr>
          <p:grpSpPr>
            <a:xfrm>
              <a:off x="8642864" y="2713565"/>
              <a:ext cx="356307" cy="717737"/>
              <a:chOff x="275640" y="3855165"/>
              <a:chExt cx="356307" cy="717737"/>
            </a:xfrm>
          </p:grpSpPr>
          <p:sp>
            <p:nvSpPr>
              <p:cNvPr id="730" name="Google Shape;730;p25"/>
              <p:cNvSpPr/>
              <p:nvPr/>
            </p:nvSpPr>
            <p:spPr>
              <a:xfrm rot="5400000">
                <a:off x="578547" y="385516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25"/>
              <p:cNvSpPr/>
              <p:nvPr/>
            </p:nvSpPr>
            <p:spPr>
              <a:xfrm rot="5400000">
                <a:off x="427161" y="385516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25"/>
              <p:cNvSpPr/>
              <p:nvPr/>
            </p:nvSpPr>
            <p:spPr>
              <a:xfrm rot="5400000">
                <a:off x="275774" y="385516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25"/>
              <p:cNvSpPr/>
              <p:nvPr/>
            </p:nvSpPr>
            <p:spPr>
              <a:xfrm rot="5400000">
                <a:off x="578547" y="402148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25"/>
              <p:cNvSpPr/>
              <p:nvPr/>
            </p:nvSpPr>
            <p:spPr>
              <a:xfrm rot="5400000">
                <a:off x="427161" y="402148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5" name="Google Shape;735;p25"/>
              <p:cNvSpPr/>
              <p:nvPr/>
            </p:nvSpPr>
            <p:spPr>
              <a:xfrm rot="5400000">
                <a:off x="275774" y="402148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6" name="Google Shape;736;p25"/>
              <p:cNvSpPr/>
              <p:nvPr/>
            </p:nvSpPr>
            <p:spPr>
              <a:xfrm rot="5400000">
                <a:off x="578476" y="41878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7" name="Google Shape;737;p25"/>
              <p:cNvSpPr/>
              <p:nvPr/>
            </p:nvSpPr>
            <p:spPr>
              <a:xfrm rot="5400000">
                <a:off x="427090" y="41878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8" name="Google Shape;738;p25"/>
              <p:cNvSpPr/>
              <p:nvPr/>
            </p:nvSpPr>
            <p:spPr>
              <a:xfrm rot="5400000">
                <a:off x="275704" y="41878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9" name="Google Shape;739;p25"/>
              <p:cNvSpPr/>
              <p:nvPr/>
            </p:nvSpPr>
            <p:spPr>
              <a:xfrm rot="5400000">
                <a:off x="578476" y="435411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0" name="Google Shape;740;p25"/>
              <p:cNvSpPr/>
              <p:nvPr/>
            </p:nvSpPr>
            <p:spPr>
              <a:xfrm rot="5400000">
                <a:off x="427090" y="435411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1" name="Google Shape;741;p25"/>
              <p:cNvSpPr/>
              <p:nvPr/>
            </p:nvSpPr>
            <p:spPr>
              <a:xfrm rot="5400000">
                <a:off x="275704" y="435411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2" name="Google Shape;742;p25"/>
              <p:cNvSpPr/>
              <p:nvPr/>
            </p:nvSpPr>
            <p:spPr>
              <a:xfrm rot="5400000">
                <a:off x="578413" y="45195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3" name="Google Shape;743;p25"/>
              <p:cNvSpPr/>
              <p:nvPr/>
            </p:nvSpPr>
            <p:spPr>
              <a:xfrm rot="5400000">
                <a:off x="427026" y="45195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4" name="Google Shape;744;p25"/>
              <p:cNvSpPr/>
              <p:nvPr/>
            </p:nvSpPr>
            <p:spPr>
              <a:xfrm rot="5400000">
                <a:off x="275640" y="45195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2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25" name="Google Shape;825;p28"/>
          <p:cNvSpPr txBox="1">
            <a:spLocks noGrp="1"/>
          </p:cNvSpPr>
          <p:nvPr>
            <p:ph type="subTitle" idx="1"/>
          </p:nvPr>
        </p:nvSpPr>
        <p:spPr>
          <a:xfrm>
            <a:off x="913749" y="2139292"/>
            <a:ext cx="20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6" name="Google Shape;826;p28"/>
          <p:cNvSpPr txBox="1">
            <a:spLocks noGrp="1"/>
          </p:cNvSpPr>
          <p:nvPr>
            <p:ph type="subTitle" idx="2"/>
          </p:nvPr>
        </p:nvSpPr>
        <p:spPr>
          <a:xfrm>
            <a:off x="3527041" y="2139292"/>
            <a:ext cx="20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7" name="Google Shape;827;p28"/>
          <p:cNvSpPr txBox="1">
            <a:spLocks noGrp="1"/>
          </p:cNvSpPr>
          <p:nvPr>
            <p:ph type="subTitle" idx="3"/>
          </p:nvPr>
        </p:nvSpPr>
        <p:spPr>
          <a:xfrm>
            <a:off x="913749" y="3801279"/>
            <a:ext cx="20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8" name="Google Shape;828;p28"/>
          <p:cNvSpPr txBox="1">
            <a:spLocks noGrp="1"/>
          </p:cNvSpPr>
          <p:nvPr>
            <p:ph type="subTitle" idx="4"/>
          </p:nvPr>
        </p:nvSpPr>
        <p:spPr>
          <a:xfrm>
            <a:off x="3527041" y="3801279"/>
            <a:ext cx="20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9" name="Google Shape;829;p28"/>
          <p:cNvSpPr txBox="1">
            <a:spLocks noGrp="1"/>
          </p:cNvSpPr>
          <p:nvPr>
            <p:ph type="subTitle" idx="5"/>
          </p:nvPr>
        </p:nvSpPr>
        <p:spPr>
          <a:xfrm>
            <a:off x="6140332" y="2139292"/>
            <a:ext cx="20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0" name="Google Shape;830;p28"/>
          <p:cNvSpPr txBox="1">
            <a:spLocks noGrp="1"/>
          </p:cNvSpPr>
          <p:nvPr>
            <p:ph type="subTitle" idx="6"/>
          </p:nvPr>
        </p:nvSpPr>
        <p:spPr>
          <a:xfrm>
            <a:off x="6140332" y="3801279"/>
            <a:ext cx="20898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1" name="Google Shape;831;p28"/>
          <p:cNvSpPr txBox="1">
            <a:spLocks noGrp="1"/>
          </p:cNvSpPr>
          <p:nvPr>
            <p:ph type="subTitle" idx="7"/>
          </p:nvPr>
        </p:nvSpPr>
        <p:spPr>
          <a:xfrm>
            <a:off x="912162" y="1877800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32" name="Google Shape;832;p28"/>
          <p:cNvSpPr txBox="1">
            <a:spLocks noGrp="1"/>
          </p:cNvSpPr>
          <p:nvPr>
            <p:ph type="subTitle" idx="8"/>
          </p:nvPr>
        </p:nvSpPr>
        <p:spPr>
          <a:xfrm>
            <a:off x="3525453" y="1877800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33" name="Google Shape;833;p28"/>
          <p:cNvSpPr txBox="1">
            <a:spLocks noGrp="1"/>
          </p:cNvSpPr>
          <p:nvPr>
            <p:ph type="subTitle" idx="9"/>
          </p:nvPr>
        </p:nvSpPr>
        <p:spPr>
          <a:xfrm>
            <a:off x="6138745" y="1877800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34" name="Google Shape;834;p28"/>
          <p:cNvSpPr txBox="1">
            <a:spLocks noGrp="1"/>
          </p:cNvSpPr>
          <p:nvPr>
            <p:ph type="subTitle" idx="13"/>
          </p:nvPr>
        </p:nvSpPr>
        <p:spPr>
          <a:xfrm>
            <a:off x="912162" y="3538650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35" name="Google Shape;835;p28"/>
          <p:cNvSpPr txBox="1">
            <a:spLocks noGrp="1"/>
          </p:cNvSpPr>
          <p:nvPr>
            <p:ph type="subTitle" idx="14"/>
          </p:nvPr>
        </p:nvSpPr>
        <p:spPr>
          <a:xfrm>
            <a:off x="3525453" y="3538650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36" name="Google Shape;836;p28"/>
          <p:cNvSpPr txBox="1">
            <a:spLocks noGrp="1"/>
          </p:cNvSpPr>
          <p:nvPr>
            <p:ph type="subTitle" idx="15"/>
          </p:nvPr>
        </p:nvSpPr>
        <p:spPr>
          <a:xfrm>
            <a:off x="6138745" y="3538650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grpSp>
        <p:nvGrpSpPr>
          <p:cNvPr id="837" name="Google Shape;837;p28"/>
          <p:cNvGrpSpPr/>
          <p:nvPr/>
        </p:nvGrpSpPr>
        <p:grpSpPr>
          <a:xfrm>
            <a:off x="8691949" y="539499"/>
            <a:ext cx="219720" cy="961789"/>
            <a:chOff x="8587835" y="106283"/>
            <a:chExt cx="219720" cy="961789"/>
          </a:xfrm>
        </p:grpSpPr>
        <p:sp>
          <p:nvSpPr>
            <p:cNvPr id="838" name="Google Shape;838;p28"/>
            <p:cNvSpPr/>
            <p:nvPr/>
          </p:nvSpPr>
          <p:spPr>
            <a:xfrm>
              <a:off x="8587835" y="10628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8"/>
            <p:cNvSpPr/>
            <p:nvPr/>
          </p:nvSpPr>
          <p:spPr>
            <a:xfrm>
              <a:off x="8587835" y="25766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8"/>
            <p:cNvSpPr/>
            <p:nvPr/>
          </p:nvSpPr>
          <p:spPr>
            <a:xfrm>
              <a:off x="8587835" y="40905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8"/>
            <p:cNvSpPr/>
            <p:nvPr/>
          </p:nvSpPr>
          <p:spPr>
            <a:xfrm>
              <a:off x="8587835" y="56044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8"/>
            <p:cNvSpPr/>
            <p:nvPr/>
          </p:nvSpPr>
          <p:spPr>
            <a:xfrm>
              <a:off x="8587835" y="7118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8"/>
            <p:cNvSpPr/>
            <p:nvPr/>
          </p:nvSpPr>
          <p:spPr>
            <a:xfrm>
              <a:off x="8587835" y="86321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8"/>
            <p:cNvSpPr/>
            <p:nvPr/>
          </p:nvSpPr>
          <p:spPr>
            <a:xfrm>
              <a:off x="8587835" y="10146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8"/>
            <p:cNvSpPr/>
            <p:nvPr/>
          </p:nvSpPr>
          <p:spPr>
            <a:xfrm>
              <a:off x="8754155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8"/>
            <p:cNvSpPr/>
            <p:nvPr/>
          </p:nvSpPr>
          <p:spPr>
            <a:xfrm>
              <a:off x="8754155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8"/>
            <p:cNvSpPr/>
            <p:nvPr/>
          </p:nvSpPr>
          <p:spPr>
            <a:xfrm>
              <a:off x="8754155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8"/>
            <p:cNvSpPr/>
            <p:nvPr/>
          </p:nvSpPr>
          <p:spPr>
            <a:xfrm>
              <a:off x="8754155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8"/>
            <p:cNvSpPr/>
            <p:nvPr/>
          </p:nvSpPr>
          <p:spPr>
            <a:xfrm>
              <a:off x="8754155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8"/>
            <p:cNvSpPr/>
            <p:nvPr/>
          </p:nvSpPr>
          <p:spPr>
            <a:xfrm>
              <a:off x="8754155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8"/>
            <p:cNvSpPr/>
            <p:nvPr/>
          </p:nvSpPr>
          <p:spPr>
            <a:xfrm>
              <a:off x="8754155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2" name="Google Shape;852;p28"/>
          <p:cNvSpPr/>
          <p:nvPr/>
        </p:nvSpPr>
        <p:spPr>
          <a:xfrm>
            <a:off x="186450" y="4604000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30"/>
          <p:cNvSpPr txBox="1">
            <a:spLocks noGrp="1"/>
          </p:cNvSpPr>
          <p:nvPr>
            <p:ph type="title"/>
          </p:nvPr>
        </p:nvSpPr>
        <p:spPr>
          <a:xfrm>
            <a:off x="713273" y="539500"/>
            <a:ext cx="43773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887" name="Google Shape;887;p30"/>
          <p:cNvSpPr txBox="1">
            <a:spLocks noGrp="1"/>
          </p:cNvSpPr>
          <p:nvPr>
            <p:ph type="subTitle" idx="1"/>
          </p:nvPr>
        </p:nvSpPr>
        <p:spPr>
          <a:xfrm>
            <a:off x="713224" y="1673174"/>
            <a:ext cx="4377300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8" name="Google Shape;888;p30"/>
          <p:cNvSpPr txBox="1"/>
          <p:nvPr/>
        </p:nvSpPr>
        <p:spPr>
          <a:xfrm>
            <a:off x="713225" y="3471625"/>
            <a:ext cx="3761400" cy="7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CREDITS: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This presentation template was created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includes icons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and infographics &amp; images by </a:t>
            </a:r>
            <a:r>
              <a:rPr lang="en" sz="1200" b="1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 b="1" u="sng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89" name="Google Shape;889;p30"/>
          <p:cNvSpPr>
            <a:spLocks noGrp="1"/>
          </p:cNvSpPr>
          <p:nvPr>
            <p:ph type="pic" idx="2"/>
          </p:nvPr>
        </p:nvSpPr>
        <p:spPr>
          <a:xfrm>
            <a:off x="6185286" y="754067"/>
            <a:ext cx="2397900" cy="2999100"/>
          </a:xfrm>
          <a:prstGeom prst="rect">
            <a:avLst/>
          </a:prstGeom>
          <a:noFill/>
          <a:ln>
            <a:noFill/>
          </a:ln>
        </p:spPr>
      </p:sp>
      <p:sp>
        <p:nvSpPr>
          <p:cNvPr id="890" name="Google Shape;890;p30"/>
          <p:cNvSpPr>
            <a:spLocks noGrp="1"/>
          </p:cNvSpPr>
          <p:nvPr>
            <p:ph type="pic" idx="3"/>
          </p:nvPr>
        </p:nvSpPr>
        <p:spPr>
          <a:xfrm>
            <a:off x="5214025" y="2854925"/>
            <a:ext cx="1587600" cy="1686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891" name="Google Shape;891;p30"/>
          <p:cNvGrpSpPr/>
          <p:nvPr/>
        </p:nvGrpSpPr>
        <p:grpSpPr>
          <a:xfrm>
            <a:off x="-400793" y="1045482"/>
            <a:ext cx="884053" cy="961853"/>
            <a:chOff x="1126357" y="3794258"/>
            <a:chExt cx="884053" cy="961853"/>
          </a:xfrm>
        </p:grpSpPr>
        <p:sp>
          <p:nvSpPr>
            <p:cNvPr id="892" name="Google Shape;892;p30"/>
            <p:cNvSpPr/>
            <p:nvPr/>
          </p:nvSpPr>
          <p:spPr>
            <a:xfrm>
              <a:off x="1126357" y="379425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30"/>
            <p:cNvSpPr/>
            <p:nvPr/>
          </p:nvSpPr>
          <p:spPr>
            <a:xfrm>
              <a:off x="1126357" y="394564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30"/>
            <p:cNvSpPr/>
            <p:nvPr/>
          </p:nvSpPr>
          <p:spPr>
            <a:xfrm>
              <a:off x="1126357" y="409703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30"/>
            <p:cNvSpPr/>
            <p:nvPr/>
          </p:nvSpPr>
          <p:spPr>
            <a:xfrm>
              <a:off x="1126357" y="424841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30"/>
            <p:cNvSpPr/>
            <p:nvPr/>
          </p:nvSpPr>
          <p:spPr>
            <a:xfrm>
              <a:off x="1126357" y="439980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30"/>
            <p:cNvSpPr/>
            <p:nvPr/>
          </p:nvSpPr>
          <p:spPr>
            <a:xfrm>
              <a:off x="1126357" y="455118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30"/>
            <p:cNvSpPr/>
            <p:nvPr/>
          </p:nvSpPr>
          <p:spPr>
            <a:xfrm>
              <a:off x="1126357" y="470257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30"/>
            <p:cNvSpPr/>
            <p:nvPr/>
          </p:nvSpPr>
          <p:spPr>
            <a:xfrm>
              <a:off x="1292673" y="379425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30"/>
            <p:cNvSpPr/>
            <p:nvPr/>
          </p:nvSpPr>
          <p:spPr>
            <a:xfrm>
              <a:off x="1292673" y="394564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30"/>
            <p:cNvSpPr/>
            <p:nvPr/>
          </p:nvSpPr>
          <p:spPr>
            <a:xfrm>
              <a:off x="1292673" y="409703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30"/>
            <p:cNvSpPr/>
            <p:nvPr/>
          </p:nvSpPr>
          <p:spPr>
            <a:xfrm>
              <a:off x="1292673" y="424841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30"/>
            <p:cNvSpPr/>
            <p:nvPr/>
          </p:nvSpPr>
          <p:spPr>
            <a:xfrm>
              <a:off x="1292673" y="439980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30"/>
            <p:cNvSpPr/>
            <p:nvPr/>
          </p:nvSpPr>
          <p:spPr>
            <a:xfrm>
              <a:off x="1292673" y="455118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30"/>
            <p:cNvSpPr/>
            <p:nvPr/>
          </p:nvSpPr>
          <p:spPr>
            <a:xfrm>
              <a:off x="1292673" y="470257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30"/>
            <p:cNvSpPr/>
            <p:nvPr/>
          </p:nvSpPr>
          <p:spPr>
            <a:xfrm>
              <a:off x="1458993" y="37943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30"/>
            <p:cNvSpPr/>
            <p:nvPr/>
          </p:nvSpPr>
          <p:spPr>
            <a:xfrm>
              <a:off x="1458993" y="394571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30"/>
            <p:cNvSpPr/>
            <p:nvPr/>
          </p:nvSpPr>
          <p:spPr>
            <a:xfrm>
              <a:off x="1458993" y="40971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30"/>
            <p:cNvSpPr/>
            <p:nvPr/>
          </p:nvSpPr>
          <p:spPr>
            <a:xfrm>
              <a:off x="1458993" y="424848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30"/>
            <p:cNvSpPr/>
            <p:nvPr/>
          </p:nvSpPr>
          <p:spPr>
            <a:xfrm>
              <a:off x="1458993" y="439987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30"/>
            <p:cNvSpPr/>
            <p:nvPr/>
          </p:nvSpPr>
          <p:spPr>
            <a:xfrm>
              <a:off x="1458993" y="455126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30"/>
            <p:cNvSpPr/>
            <p:nvPr/>
          </p:nvSpPr>
          <p:spPr>
            <a:xfrm>
              <a:off x="1458993" y="470264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30"/>
            <p:cNvSpPr/>
            <p:nvPr/>
          </p:nvSpPr>
          <p:spPr>
            <a:xfrm>
              <a:off x="1625309" y="37943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30"/>
            <p:cNvSpPr/>
            <p:nvPr/>
          </p:nvSpPr>
          <p:spPr>
            <a:xfrm>
              <a:off x="1625309" y="394571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30"/>
            <p:cNvSpPr/>
            <p:nvPr/>
          </p:nvSpPr>
          <p:spPr>
            <a:xfrm>
              <a:off x="1625309" y="40971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30"/>
            <p:cNvSpPr/>
            <p:nvPr/>
          </p:nvSpPr>
          <p:spPr>
            <a:xfrm>
              <a:off x="1625309" y="424848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30"/>
            <p:cNvSpPr/>
            <p:nvPr/>
          </p:nvSpPr>
          <p:spPr>
            <a:xfrm>
              <a:off x="1625309" y="439987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30"/>
            <p:cNvSpPr/>
            <p:nvPr/>
          </p:nvSpPr>
          <p:spPr>
            <a:xfrm>
              <a:off x="1625309" y="455126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30"/>
            <p:cNvSpPr/>
            <p:nvPr/>
          </p:nvSpPr>
          <p:spPr>
            <a:xfrm>
              <a:off x="1625309" y="470264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30"/>
            <p:cNvSpPr/>
            <p:nvPr/>
          </p:nvSpPr>
          <p:spPr>
            <a:xfrm>
              <a:off x="1790694" y="379439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30"/>
            <p:cNvSpPr/>
            <p:nvPr/>
          </p:nvSpPr>
          <p:spPr>
            <a:xfrm>
              <a:off x="1790694" y="394577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30"/>
            <p:cNvSpPr/>
            <p:nvPr/>
          </p:nvSpPr>
          <p:spPr>
            <a:xfrm>
              <a:off x="1790694" y="4097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30"/>
            <p:cNvSpPr/>
            <p:nvPr/>
          </p:nvSpPr>
          <p:spPr>
            <a:xfrm>
              <a:off x="1790694" y="424855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30"/>
            <p:cNvSpPr/>
            <p:nvPr/>
          </p:nvSpPr>
          <p:spPr>
            <a:xfrm>
              <a:off x="1790694" y="439993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30"/>
            <p:cNvSpPr/>
            <p:nvPr/>
          </p:nvSpPr>
          <p:spPr>
            <a:xfrm>
              <a:off x="1790694" y="455132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30"/>
            <p:cNvSpPr/>
            <p:nvPr/>
          </p:nvSpPr>
          <p:spPr>
            <a:xfrm>
              <a:off x="1790694" y="470271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30"/>
            <p:cNvSpPr/>
            <p:nvPr/>
          </p:nvSpPr>
          <p:spPr>
            <a:xfrm>
              <a:off x="1957010" y="379439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30"/>
            <p:cNvSpPr/>
            <p:nvPr/>
          </p:nvSpPr>
          <p:spPr>
            <a:xfrm>
              <a:off x="1957010" y="394577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30"/>
            <p:cNvSpPr/>
            <p:nvPr/>
          </p:nvSpPr>
          <p:spPr>
            <a:xfrm>
              <a:off x="1957010" y="4097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30"/>
            <p:cNvSpPr/>
            <p:nvPr/>
          </p:nvSpPr>
          <p:spPr>
            <a:xfrm>
              <a:off x="1957010" y="424855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30"/>
            <p:cNvSpPr/>
            <p:nvPr/>
          </p:nvSpPr>
          <p:spPr>
            <a:xfrm>
              <a:off x="1957010" y="439993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30"/>
            <p:cNvSpPr/>
            <p:nvPr/>
          </p:nvSpPr>
          <p:spPr>
            <a:xfrm>
              <a:off x="1957010" y="455132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30"/>
            <p:cNvSpPr/>
            <p:nvPr/>
          </p:nvSpPr>
          <p:spPr>
            <a:xfrm>
              <a:off x="1957010" y="470271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34" name="Google Shape;934;p30"/>
          <p:cNvSpPr/>
          <p:nvPr/>
        </p:nvSpPr>
        <p:spPr>
          <a:xfrm>
            <a:off x="8206025" y="4215225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31"/>
          <p:cNvSpPr>
            <a:spLocks noGrp="1"/>
          </p:cNvSpPr>
          <p:nvPr>
            <p:ph type="pic" idx="2"/>
          </p:nvPr>
        </p:nvSpPr>
        <p:spPr>
          <a:xfrm>
            <a:off x="2395767" y="1142925"/>
            <a:ext cx="1988400" cy="2979300"/>
          </a:xfrm>
          <a:prstGeom prst="rect">
            <a:avLst/>
          </a:prstGeom>
          <a:noFill/>
          <a:ln>
            <a:noFill/>
          </a:ln>
        </p:spPr>
      </p:sp>
      <p:sp>
        <p:nvSpPr>
          <p:cNvPr id="937" name="Google Shape;937;p31"/>
          <p:cNvSpPr>
            <a:spLocks noGrp="1"/>
          </p:cNvSpPr>
          <p:nvPr>
            <p:ph type="pic" idx="3"/>
          </p:nvPr>
        </p:nvSpPr>
        <p:spPr>
          <a:xfrm>
            <a:off x="1057450" y="2712950"/>
            <a:ext cx="1587600" cy="1686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8" name="Google Shape;938;p31"/>
          <p:cNvSpPr/>
          <p:nvPr/>
        </p:nvSpPr>
        <p:spPr>
          <a:xfrm>
            <a:off x="-301350" y="-189750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9" name="Google Shape;939;p31"/>
          <p:cNvGrpSpPr/>
          <p:nvPr/>
        </p:nvGrpSpPr>
        <p:grpSpPr>
          <a:xfrm rot="5400000">
            <a:off x="8204243" y="4123112"/>
            <a:ext cx="219720" cy="961789"/>
            <a:chOff x="8587835" y="106283"/>
            <a:chExt cx="219720" cy="961789"/>
          </a:xfrm>
        </p:grpSpPr>
        <p:sp>
          <p:nvSpPr>
            <p:cNvPr id="940" name="Google Shape;940;p31"/>
            <p:cNvSpPr/>
            <p:nvPr/>
          </p:nvSpPr>
          <p:spPr>
            <a:xfrm>
              <a:off x="8587835" y="10628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31"/>
            <p:cNvSpPr/>
            <p:nvPr/>
          </p:nvSpPr>
          <p:spPr>
            <a:xfrm>
              <a:off x="8587835" y="25766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31"/>
            <p:cNvSpPr/>
            <p:nvPr/>
          </p:nvSpPr>
          <p:spPr>
            <a:xfrm>
              <a:off x="8587835" y="40905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31"/>
            <p:cNvSpPr/>
            <p:nvPr/>
          </p:nvSpPr>
          <p:spPr>
            <a:xfrm>
              <a:off x="8587835" y="56044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31"/>
            <p:cNvSpPr/>
            <p:nvPr/>
          </p:nvSpPr>
          <p:spPr>
            <a:xfrm>
              <a:off x="8587835" y="7118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31"/>
            <p:cNvSpPr/>
            <p:nvPr/>
          </p:nvSpPr>
          <p:spPr>
            <a:xfrm>
              <a:off x="8587835" y="86321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31"/>
            <p:cNvSpPr/>
            <p:nvPr/>
          </p:nvSpPr>
          <p:spPr>
            <a:xfrm>
              <a:off x="8587835" y="10146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31"/>
            <p:cNvSpPr/>
            <p:nvPr/>
          </p:nvSpPr>
          <p:spPr>
            <a:xfrm>
              <a:off x="8754155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31"/>
            <p:cNvSpPr/>
            <p:nvPr/>
          </p:nvSpPr>
          <p:spPr>
            <a:xfrm>
              <a:off x="8754155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31"/>
            <p:cNvSpPr/>
            <p:nvPr/>
          </p:nvSpPr>
          <p:spPr>
            <a:xfrm>
              <a:off x="8754155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31"/>
            <p:cNvSpPr/>
            <p:nvPr/>
          </p:nvSpPr>
          <p:spPr>
            <a:xfrm>
              <a:off x="8754155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31"/>
            <p:cNvSpPr/>
            <p:nvPr/>
          </p:nvSpPr>
          <p:spPr>
            <a:xfrm>
              <a:off x="8754155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31"/>
            <p:cNvSpPr/>
            <p:nvPr/>
          </p:nvSpPr>
          <p:spPr>
            <a:xfrm>
              <a:off x="8754155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31"/>
            <p:cNvSpPr/>
            <p:nvPr/>
          </p:nvSpPr>
          <p:spPr>
            <a:xfrm>
              <a:off x="8754155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32"/>
          <p:cNvSpPr>
            <a:spLocks noGrp="1"/>
          </p:cNvSpPr>
          <p:nvPr>
            <p:ph type="pic" idx="2"/>
          </p:nvPr>
        </p:nvSpPr>
        <p:spPr>
          <a:xfrm>
            <a:off x="6013252" y="1965323"/>
            <a:ext cx="1938900" cy="2425200"/>
          </a:xfrm>
          <a:prstGeom prst="rect">
            <a:avLst/>
          </a:prstGeom>
          <a:noFill/>
          <a:ln>
            <a:noFill/>
          </a:ln>
        </p:spPr>
      </p:sp>
      <p:sp>
        <p:nvSpPr>
          <p:cNvPr id="956" name="Google Shape;956;p32"/>
          <p:cNvSpPr>
            <a:spLocks noGrp="1"/>
          </p:cNvSpPr>
          <p:nvPr>
            <p:ph type="pic" idx="3"/>
          </p:nvPr>
        </p:nvSpPr>
        <p:spPr>
          <a:xfrm>
            <a:off x="7096975" y="752978"/>
            <a:ext cx="1333800" cy="14172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57" name="Google Shape;957;p32"/>
          <p:cNvGrpSpPr/>
          <p:nvPr/>
        </p:nvGrpSpPr>
        <p:grpSpPr>
          <a:xfrm>
            <a:off x="291164" y="512801"/>
            <a:ext cx="2222681" cy="3849101"/>
            <a:chOff x="291164" y="512801"/>
            <a:chExt cx="2222681" cy="3849101"/>
          </a:xfrm>
        </p:grpSpPr>
        <p:grpSp>
          <p:nvGrpSpPr>
            <p:cNvPr id="958" name="Google Shape;958;p32"/>
            <p:cNvGrpSpPr/>
            <p:nvPr/>
          </p:nvGrpSpPr>
          <p:grpSpPr>
            <a:xfrm>
              <a:off x="291164" y="3644165"/>
              <a:ext cx="356307" cy="717737"/>
              <a:chOff x="275640" y="3855165"/>
              <a:chExt cx="356307" cy="717737"/>
            </a:xfrm>
          </p:grpSpPr>
          <p:sp>
            <p:nvSpPr>
              <p:cNvPr id="959" name="Google Shape;959;p32"/>
              <p:cNvSpPr/>
              <p:nvPr/>
            </p:nvSpPr>
            <p:spPr>
              <a:xfrm rot="5400000">
                <a:off x="578547" y="385516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32"/>
              <p:cNvSpPr/>
              <p:nvPr/>
            </p:nvSpPr>
            <p:spPr>
              <a:xfrm rot="5400000">
                <a:off x="427161" y="385516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32"/>
              <p:cNvSpPr/>
              <p:nvPr/>
            </p:nvSpPr>
            <p:spPr>
              <a:xfrm rot="5400000">
                <a:off x="275774" y="385516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32"/>
              <p:cNvSpPr/>
              <p:nvPr/>
            </p:nvSpPr>
            <p:spPr>
              <a:xfrm rot="5400000">
                <a:off x="578547" y="402148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32"/>
              <p:cNvSpPr/>
              <p:nvPr/>
            </p:nvSpPr>
            <p:spPr>
              <a:xfrm rot="5400000">
                <a:off x="427161" y="402148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32"/>
              <p:cNvSpPr/>
              <p:nvPr/>
            </p:nvSpPr>
            <p:spPr>
              <a:xfrm rot="5400000">
                <a:off x="275774" y="402148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5" name="Google Shape;965;p32"/>
              <p:cNvSpPr/>
              <p:nvPr/>
            </p:nvSpPr>
            <p:spPr>
              <a:xfrm rot="5400000">
                <a:off x="578476" y="41878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6" name="Google Shape;966;p32"/>
              <p:cNvSpPr/>
              <p:nvPr/>
            </p:nvSpPr>
            <p:spPr>
              <a:xfrm rot="5400000">
                <a:off x="427090" y="41878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32"/>
              <p:cNvSpPr/>
              <p:nvPr/>
            </p:nvSpPr>
            <p:spPr>
              <a:xfrm rot="5400000">
                <a:off x="275704" y="41878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32"/>
              <p:cNvSpPr/>
              <p:nvPr/>
            </p:nvSpPr>
            <p:spPr>
              <a:xfrm rot="5400000">
                <a:off x="578476" y="435411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32"/>
              <p:cNvSpPr/>
              <p:nvPr/>
            </p:nvSpPr>
            <p:spPr>
              <a:xfrm rot="5400000">
                <a:off x="427090" y="435411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32"/>
              <p:cNvSpPr/>
              <p:nvPr/>
            </p:nvSpPr>
            <p:spPr>
              <a:xfrm rot="5400000">
                <a:off x="275704" y="435411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32"/>
              <p:cNvSpPr/>
              <p:nvPr/>
            </p:nvSpPr>
            <p:spPr>
              <a:xfrm rot="5400000">
                <a:off x="578413" y="45195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32"/>
              <p:cNvSpPr/>
              <p:nvPr/>
            </p:nvSpPr>
            <p:spPr>
              <a:xfrm rot="5400000">
                <a:off x="427026" y="45195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32"/>
              <p:cNvSpPr/>
              <p:nvPr/>
            </p:nvSpPr>
            <p:spPr>
              <a:xfrm rot="5400000">
                <a:off x="275640" y="451950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4" name="Google Shape;974;p32"/>
            <p:cNvGrpSpPr/>
            <p:nvPr/>
          </p:nvGrpSpPr>
          <p:grpSpPr>
            <a:xfrm rot="5400000">
              <a:off x="2006285" y="58642"/>
              <a:ext cx="53400" cy="961718"/>
              <a:chOff x="421310" y="2045092"/>
              <a:chExt cx="53400" cy="961718"/>
            </a:xfrm>
          </p:grpSpPr>
          <p:sp>
            <p:nvSpPr>
              <p:cNvPr id="975" name="Google Shape;975;p32"/>
              <p:cNvSpPr/>
              <p:nvPr/>
            </p:nvSpPr>
            <p:spPr>
              <a:xfrm>
                <a:off x="421310" y="2045092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32"/>
              <p:cNvSpPr/>
              <p:nvPr/>
            </p:nvSpPr>
            <p:spPr>
              <a:xfrm>
                <a:off x="421310" y="2196478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32"/>
              <p:cNvSpPr/>
              <p:nvPr/>
            </p:nvSpPr>
            <p:spPr>
              <a:xfrm>
                <a:off x="421310" y="2347865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32"/>
              <p:cNvSpPr/>
              <p:nvPr/>
            </p:nvSpPr>
            <p:spPr>
              <a:xfrm>
                <a:off x="421310" y="2499251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32"/>
              <p:cNvSpPr/>
              <p:nvPr/>
            </p:nvSpPr>
            <p:spPr>
              <a:xfrm>
                <a:off x="421310" y="2650637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32"/>
              <p:cNvSpPr/>
              <p:nvPr/>
            </p:nvSpPr>
            <p:spPr>
              <a:xfrm>
                <a:off x="421310" y="2802024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1" name="Google Shape;981;p32"/>
              <p:cNvSpPr/>
              <p:nvPr/>
            </p:nvSpPr>
            <p:spPr>
              <a:xfrm>
                <a:off x="421310" y="2953410"/>
                <a:ext cx="53400" cy="53400"/>
              </a:xfrm>
              <a:prstGeom prst="rect">
                <a:avLst/>
              </a:prstGeom>
              <a:noFill/>
              <a:ln w="9525" cap="flat" cmpd="sng">
                <a:solidFill>
                  <a:schemeClr val="l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>
            <a:spLocks noGrp="1"/>
          </p:cNvSpPr>
          <p:nvPr>
            <p:ph type="pic" idx="2"/>
          </p:nvPr>
        </p:nvSpPr>
        <p:spPr>
          <a:xfrm>
            <a:off x="1677842" y="1624825"/>
            <a:ext cx="1988400" cy="2979300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3"/>
          <p:cNvSpPr txBox="1">
            <a:spLocks noGrp="1"/>
          </p:cNvSpPr>
          <p:nvPr>
            <p:ph type="title"/>
          </p:nvPr>
        </p:nvSpPr>
        <p:spPr>
          <a:xfrm>
            <a:off x="4118276" y="2405250"/>
            <a:ext cx="43125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Font typeface="Michroma"/>
              <a:buNone/>
              <a:defRPr sz="3600">
                <a:latin typeface="Michroma"/>
                <a:ea typeface="Michroma"/>
                <a:cs typeface="Michroma"/>
                <a:sym typeface="Michrom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Font typeface="Michroma"/>
              <a:buNone/>
              <a:defRPr sz="3600">
                <a:latin typeface="Michroma"/>
                <a:ea typeface="Michroma"/>
                <a:cs typeface="Michroma"/>
                <a:sym typeface="Michrom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Font typeface="Michroma"/>
              <a:buNone/>
              <a:defRPr sz="3600">
                <a:latin typeface="Michroma"/>
                <a:ea typeface="Michroma"/>
                <a:cs typeface="Michroma"/>
                <a:sym typeface="Michrom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Font typeface="Michroma"/>
              <a:buNone/>
              <a:defRPr sz="3600">
                <a:latin typeface="Michroma"/>
                <a:ea typeface="Michroma"/>
                <a:cs typeface="Michroma"/>
                <a:sym typeface="Michrom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Font typeface="Michroma"/>
              <a:buNone/>
              <a:defRPr sz="3600">
                <a:latin typeface="Michroma"/>
                <a:ea typeface="Michroma"/>
                <a:cs typeface="Michroma"/>
                <a:sym typeface="Michrom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Font typeface="Michroma"/>
              <a:buNone/>
              <a:defRPr sz="3600">
                <a:latin typeface="Michroma"/>
                <a:ea typeface="Michroma"/>
                <a:cs typeface="Michroma"/>
                <a:sym typeface="Michrom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Font typeface="Michroma"/>
              <a:buNone/>
              <a:defRPr sz="3600">
                <a:latin typeface="Michroma"/>
                <a:ea typeface="Michroma"/>
                <a:cs typeface="Michroma"/>
                <a:sym typeface="Michrom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Font typeface="Michroma"/>
              <a:buNone/>
              <a:defRPr sz="36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39" name="Google Shape;39;p3"/>
          <p:cNvSpPr txBox="1">
            <a:spLocks noGrp="1"/>
          </p:cNvSpPr>
          <p:nvPr>
            <p:ph type="title" idx="3" hasCustomPrompt="1"/>
          </p:nvPr>
        </p:nvSpPr>
        <p:spPr>
          <a:xfrm>
            <a:off x="4118269" y="1363625"/>
            <a:ext cx="1449000" cy="8418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6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Michroma"/>
              <a:buNone/>
              <a:defRPr sz="6000">
                <a:solidFill>
                  <a:schemeClr val="lt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118276" y="3386575"/>
            <a:ext cx="4312500" cy="393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41" name="Google Shape;41;p3"/>
          <p:cNvSpPr>
            <a:spLocks noGrp="1"/>
          </p:cNvSpPr>
          <p:nvPr>
            <p:ph type="pic" idx="4"/>
          </p:nvPr>
        </p:nvSpPr>
        <p:spPr>
          <a:xfrm>
            <a:off x="713225" y="539500"/>
            <a:ext cx="1587600" cy="1686900"/>
          </a:xfrm>
          <a:prstGeom prst="rect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p3"/>
          <p:cNvSpPr/>
          <p:nvPr/>
        </p:nvSpPr>
        <p:spPr>
          <a:xfrm>
            <a:off x="7949875" y="-514300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3"/>
          <p:cNvGrpSpPr/>
          <p:nvPr/>
        </p:nvGrpSpPr>
        <p:grpSpPr>
          <a:xfrm rot="5400000">
            <a:off x="8204243" y="4123112"/>
            <a:ext cx="219720" cy="961789"/>
            <a:chOff x="8587835" y="106283"/>
            <a:chExt cx="219720" cy="961789"/>
          </a:xfrm>
        </p:grpSpPr>
        <p:sp>
          <p:nvSpPr>
            <p:cNvPr id="44" name="Google Shape;44;p3"/>
            <p:cNvSpPr/>
            <p:nvPr/>
          </p:nvSpPr>
          <p:spPr>
            <a:xfrm>
              <a:off x="8587835" y="10628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3"/>
            <p:cNvSpPr/>
            <p:nvPr/>
          </p:nvSpPr>
          <p:spPr>
            <a:xfrm>
              <a:off x="8587835" y="25766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3"/>
            <p:cNvSpPr/>
            <p:nvPr/>
          </p:nvSpPr>
          <p:spPr>
            <a:xfrm>
              <a:off x="8587835" y="40905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3"/>
            <p:cNvSpPr/>
            <p:nvPr/>
          </p:nvSpPr>
          <p:spPr>
            <a:xfrm>
              <a:off x="8587835" y="56044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3"/>
            <p:cNvSpPr/>
            <p:nvPr/>
          </p:nvSpPr>
          <p:spPr>
            <a:xfrm>
              <a:off x="8587835" y="7118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3"/>
            <p:cNvSpPr/>
            <p:nvPr/>
          </p:nvSpPr>
          <p:spPr>
            <a:xfrm>
              <a:off x="8587835" y="86321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3"/>
            <p:cNvSpPr/>
            <p:nvPr/>
          </p:nvSpPr>
          <p:spPr>
            <a:xfrm>
              <a:off x="8587835" y="10146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3"/>
            <p:cNvSpPr/>
            <p:nvPr/>
          </p:nvSpPr>
          <p:spPr>
            <a:xfrm>
              <a:off x="8754155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8754155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8754155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8754155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754155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8754155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8754155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60" name="Google Shape;60;p4"/>
          <p:cNvSpPr txBox="1">
            <a:spLocks noGrp="1"/>
          </p:cNvSpPr>
          <p:nvPr>
            <p:ph type="body" idx="1"/>
          </p:nvPr>
        </p:nvSpPr>
        <p:spPr>
          <a:xfrm>
            <a:off x="720000" y="1092325"/>
            <a:ext cx="7704000" cy="3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grpSp>
        <p:nvGrpSpPr>
          <p:cNvPr id="61" name="Google Shape;61;p4"/>
          <p:cNvGrpSpPr/>
          <p:nvPr/>
        </p:nvGrpSpPr>
        <p:grpSpPr>
          <a:xfrm>
            <a:off x="7988757" y="3670182"/>
            <a:ext cx="884053" cy="961853"/>
            <a:chOff x="1126357" y="3794258"/>
            <a:chExt cx="884053" cy="961853"/>
          </a:xfrm>
        </p:grpSpPr>
        <p:sp>
          <p:nvSpPr>
            <p:cNvPr id="62" name="Google Shape;62;p4"/>
            <p:cNvSpPr/>
            <p:nvPr/>
          </p:nvSpPr>
          <p:spPr>
            <a:xfrm>
              <a:off x="1126357" y="379425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4"/>
            <p:cNvSpPr/>
            <p:nvPr/>
          </p:nvSpPr>
          <p:spPr>
            <a:xfrm>
              <a:off x="1126357" y="394564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4"/>
            <p:cNvSpPr/>
            <p:nvPr/>
          </p:nvSpPr>
          <p:spPr>
            <a:xfrm>
              <a:off x="1126357" y="409703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4"/>
            <p:cNvSpPr/>
            <p:nvPr/>
          </p:nvSpPr>
          <p:spPr>
            <a:xfrm>
              <a:off x="1126357" y="424841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4"/>
            <p:cNvSpPr/>
            <p:nvPr/>
          </p:nvSpPr>
          <p:spPr>
            <a:xfrm>
              <a:off x="1126357" y="439980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4"/>
            <p:cNvSpPr/>
            <p:nvPr/>
          </p:nvSpPr>
          <p:spPr>
            <a:xfrm>
              <a:off x="1126357" y="455118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4"/>
            <p:cNvSpPr/>
            <p:nvPr/>
          </p:nvSpPr>
          <p:spPr>
            <a:xfrm>
              <a:off x="1126357" y="470257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4"/>
            <p:cNvSpPr/>
            <p:nvPr/>
          </p:nvSpPr>
          <p:spPr>
            <a:xfrm>
              <a:off x="1292673" y="379425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4"/>
            <p:cNvSpPr/>
            <p:nvPr/>
          </p:nvSpPr>
          <p:spPr>
            <a:xfrm>
              <a:off x="1292673" y="394564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4"/>
            <p:cNvSpPr/>
            <p:nvPr/>
          </p:nvSpPr>
          <p:spPr>
            <a:xfrm>
              <a:off x="1292673" y="409703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4"/>
            <p:cNvSpPr/>
            <p:nvPr/>
          </p:nvSpPr>
          <p:spPr>
            <a:xfrm>
              <a:off x="1292673" y="424841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4"/>
            <p:cNvSpPr/>
            <p:nvPr/>
          </p:nvSpPr>
          <p:spPr>
            <a:xfrm>
              <a:off x="1292673" y="439980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4"/>
            <p:cNvSpPr/>
            <p:nvPr/>
          </p:nvSpPr>
          <p:spPr>
            <a:xfrm>
              <a:off x="1292673" y="455118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4"/>
            <p:cNvSpPr/>
            <p:nvPr/>
          </p:nvSpPr>
          <p:spPr>
            <a:xfrm>
              <a:off x="1292673" y="470257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4"/>
            <p:cNvSpPr/>
            <p:nvPr/>
          </p:nvSpPr>
          <p:spPr>
            <a:xfrm>
              <a:off x="1458993" y="37943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4"/>
            <p:cNvSpPr/>
            <p:nvPr/>
          </p:nvSpPr>
          <p:spPr>
            <a:xfrm>
              <a:off x="1458993" y="394571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4"/>
            <p:cNvSpPr/>
            <p:nvPr/>
          </p:nvSpPr>
          <p:spPr>
            <a:xfrm>
              <a:off x="1458993" y="40971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4"/>
            <p:cNvSpPr/>
            <p:nvPr/>
          </p:nvSpPr>
          <p:spPr>
            <a:xfrm>
              <a:off x="1458993" y="424848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4"/>
            <p:cNvSpPr/>
            <p:nvPr/>
          </p:nvSpPr>
          <p:spPr>
            <a:xfrm>
              <a:off x="1458993" y="439987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4"/>
            <p:cNvSpPr/>
            <p:nvPr/>
          </p:nvSpPr>
          <p:spPr>
            <a:xfrm>
              <a:off x="1458993" y="455126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1458993" y="470264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1625309" y="37943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1625309" y="394571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1625309" y="40971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>
              <a:off x="1625309" y="424848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>
              <a:off x="1625309" y="439987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>
              <a:off x="1625309" y="455126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>
              <a:off x="1625309" y="470264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>
              <a:off x="1790694" y="379439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4"/>
            <p:cNvSpPr/>
            <p:nvPr/>
          </p:nvSpPr>
          <p:spPr>
            <a:xfrm>
              <a:off x="1790694" y="394577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4"/>
            <p:cNvSpPr/>
            <p:nvPr/>
          </p:nvSpPr>
          <p:spPr>
            <a:xfrm>
              <a:off x="1790694" y="4097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790694" y="424855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790694" y="439993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790694" y="455132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4"/>
            <p:cNvSpPr/>
            <p:nvPr/>
          </p:nvSpPr>
          <p:spPr>
            <a:xfrm>
              <a:off x="1790694" y="470271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4"/>
            <p:cNvSpPr/>
            <p:nvPr/>
          </p:nvSpPr>
          <p:spPr>
            <a:xfrm>
              <a:off x="1957010" y="379439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1957010" y="394577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1957010" y="4097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1957010" y="424855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1957010" y="439993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1957010" y="455132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1957010" y="470271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4" name="Google Shape;104;p4"/>
          <p:cNvSpPr/>
          <p:nvPr/>
        </p:nvSpPr>
        <p:spPr>
          <a:xfrm>
            <a:off x="387525" y="4736375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107" name="Google Shape;107;p5"/>
          <p:cNvSpPr txBox="1">
            <a:spLocks noGrp="1"/>
          </p:cNvSpPr>
          <p:nvPr>
            <p:ph type="subTitle" idx="1"/>
          </p:nvPr>
        </p:nvSpPr>
        <p:spPr>
          <a:xfrm>
            <a:off x="5055284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8" name="Google Shape;108;p5"/>
          <p:cNvSpPr txBox="1">
            <a:spLocks noGrp="1"/>
          </p:cNvSpPr>
          <p:nvPr>
            <p:ph type="subTitle" idx="2"/>
          </p:nvPr>
        </p:nvSpPr>
        <p:spPr>
          <a:xfrm>
            <a:off x="1583300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09" name="Google Shape;109;p5"/>
          <p:cNvSpPr txBox="1">
            <a:spLocks noGrp="1"/>
          </p:cNvSpPr>
          <p:nvPr>
            <p:ph type="subTitle" idx="3"/>
          </p:nvPr>
        </p:nvSpPr>
        <p:spPr>
          <a:xfrm>
            <a:off x="50552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110" name="Google Shape;110;p5"/>
          <p:cNvSpPr txBox="1">
            <a:spLocks noGrp="1"/>
          </p:cNvSpPr>
          <p:nvPr>
            <p:ph type="subTitle" idx="4"/>
          </p:nvPr>
        </p:nvSpPr>
        <p:spPr>
          <a:xfrm>
            <a:off x="1583075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ichroma"/>
              <a:buNone/>
              <a:defRPr sz="2400"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grpSp>
        <p:nvGrpSpPr>
          <p:cNvPr id="111" name="Google Shape;111;p5"/>
          <p:cNvGrpSpPr/>
          <p:nvPr/>
        </p:nvGrpSpPr>
        <p:grpSpPr>
          <a:xfrm>
            <a:off x="603361" y="2338924"/>
            <a:ext cx="219720" cy="961789"/>
            <a:chOff x="8587835" y="106283"/>
            <a:chExt cx="219720" cy="961789"/>
          </a:xfrm>
        </p:grpSpPr>
        <p:sp>
          <p:nvSpPr>
            <p:cNvPr id="112" name="Google Shape;112;p5"/>
            <p:cNvSpPr/>
            <p:nvPr/>
          </p:nvSpPr>
          <p:spPr>
            <a:xfrm>
              <a:off x="8587835" y="10628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5"/>
            <p:cNvSpPr/>
            <p:nvPr/>
          </p:nvSpPr>
          <p:spPr>
            <a:xfrm>
              <a:off x="8587835" y="25766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5"/>
            <p:cNvSpPr/>
            <p:nvPr/>
          </p:nvSpPr>
          <p:spPr>
            <a:xfrm>
              <a:off x="8587835" y="40905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5"/>
            <p:cNvSpPr/>
            <p:nvPr/>
          </p:nvSpPr>
          <p:spPr>
            <a:xfrm>
              <a:off x="8587835" y="56044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5"/>
            <p:cNvSpPr/>
            <p:nvPr/>
          </p:nvSpPr>
          <p:spPr>
            <a:xfrm>
              <a:off x="8587835" y="7118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5"/>
            <p:cNvSpPr/>
            <p:nvPr/>
          </p:nvSpPr>
          <p:spPr>
            <a:xfrm>
              <a:off x="8587835" y="86321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5"/>
            <p:cNvSpPr/>
            <p:nvPr/>
          </p:nvSpPr>
          <p:spPr>
            <a:xfrm>
              <a:off x="8587835" y="10146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5"/>
            <p:cNvSpPr/>
            <p:nvPr/>
          </p:nvSpPr>
          <p:spPr>
            <a:xfrm>
              <a:off x="8754155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5"/>
            <p:cNvSpPr/>
            <p:nvPr/>
          </p:nvSpPr>
          <p:spPr>
            <a:xfrm>
              <a:off x="8754155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5"/>
            <p:cNvSpPr/>
            <p:nvPr/>
          </p:nvSpPr>
          <p:spPr>
            <a:xfrm>
              <a:off x="8754155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5"/>
            <p:cNvSpPr/>
            <p:nvPr/>
          </p:nvSpPr>
          <p:spPr>
            <a:xfrm>
              <a:off x="8754155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5"/>
            <p:cNvSpPr/>
            <p:nvPr/>
          </p:nvSpPr>
          <p:spPr>
            <a:xfrm>
              <a:off x="8754155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5"/>
            <p:cNvSpPr/>
            <p:nvPr/>
          </p:nvSpPr>
          <p:spPr>
            <a:xfrm>
              <a:off x="8754155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5"/>
            <p:cNvSpPr/>
            <p:nvPr/>
          </p:nvSpPr>
          <p:spPr>
            <a:xfrm>
              <a:off x="8754155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5"/>
          <p:cNvSpPr/>
          <p:nvPr/>
        </p:nvSpPr>
        <p:spPr>
          <a:xfrm>
            <a:off x="8278175" y="3129875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9" name="Google Shape;129;p6"/>
          <p:cNvGrpSpPr/>
          <p:nvPr/>
        </p:nvGrpSpPr>
        <p:grpSpPr>
          <a:xfrm rot="5400000">
            <a:off x="8320918" y="-217576"/>
            <a:ext cx="219720" cy="961789"/>
            <a:chOff x="8587835" y="106283"/>
            <a:chExt cx="219720" cy="961789"/>
          </a:xfrm>
        </p:grpSpPr>
        <p:sp>
          <p:nvSpPr>
            <p:cNvPr id="130" name="Google Shape;130;p6"/>
            <p:cNvSpPr/>
            <p:nvPr/>
          </p:nvSpPr>
          <p:spPr>
            <a:xfrm>
              <a:off x="8587835" y="10628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8587835" y="25766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6"/>
            <p:cNvSpPr/>
            <p:nvPr/>
          </p:nvSpPr>
          <p:spPr>
            <a:xfrm>
              <a:off x="8587835" y="40905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6"/>
            <p:cNvSpPr/>
            <p:nvPr/>
          </p:nvSpPr>
          <p:spPr>
            <a:xfrm>
              <a:off x="8587835" y="56044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6"/>
            <p:cNvSpPr/>
            <p:nvPr/>
          </p:nvSpPr>
          <p:spPr>
            <a:xfrm>
              <a:off x="8587835" y="7118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6"/>
            <p:cNvSpPr/>
            <p:nvPr/>
          </p:nvSpPr>
          <p:spPr>
            <a:xfrm>
              <a:off x="8587835" y="86321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6"/>
            <p:cNvSpPr/>
            <p:nvPr/>
          </p:nvSpPr>
          <p:spPr>
            <a:xfrm>
              <a:off x="8587835" y="10146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6"/>
            <p:cNvSpPr/>
            <p:nvPr/>
          </p:nvSpPr>
          <p:spPr>
            <a:xfrm>
              <a:off x="8754155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6"/>
            <p:cNvSpPr/>
            <p:nvPr/>
          </p:nvSpPr>
          <p:spPr>
            <a:xfrm>
              <a:off x="8754155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6"/>
            <p:cNvSpPr/>
            <p:nvPr/>
          </p:nvSpPr>
          <p:spPr>
            <a:xfrm>
              <a:off x="8754155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6"/>
            <p:cNvSpPr/>
            <p:nvPr/>
          </p:nvSpPr>
          <p:spPr>
            <a:xfrm>
              <a:off x="8754155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6"/>
            <p:cNvSpPr/>
            <p:nvPr/>
          </p:nvSpPr>
          <p:spPr>
            <a:xfrm>
              <a:off x="8754155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6"/>
            <p:cNvSpPr/>
            <p:nvPr/>
          </p:nvSpPr>
          <p:spPr>
            <a:xfrm>
              <a:off x="8754155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6"/>
            <p:cNvSpPr/>
            <p:nvPr/>
          </p:nvSpPr>
          <p:spPr>
            <a:xfrm>
              <a:off x="8754155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" name="Google Shape;144;p6"/>
          <p:cNvSpPr/>
          <p:nvPr/>
        </p:nvSpPr>
        <p:spPr>
          <a:xfrm>
            <a:off x="-708575" y="4280975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720000" y="1062832"/>
            <a:ext cx="46143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1"/>
          </p:nvPr>
        </p:nvSpPr>
        <p:spPr>
          <a:xfrm>
            <a:off x="720000" y="2159768"/>
            <a:ext cx="4614300" cy="19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48" name="Google Shape;148;p7"/>
          <p:cNvSpPr>
            <a:spLocks noGrp="1"/>
          </p:cNvSpPr>
          <p:nvPr>
            <p:ph type="pic" idx="2"/>
          </p:nvPr>
        </p:nvSpPr>
        <p:spPr>
          <a:xfrm>
            <a:off x="5981300" y="539502"/>
            <a:ext cx="2449500" cy="3669900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7"/>
          <p:cNvSpPr/>
          <p:nvPr/>
        </p:nvSpPr>
        <p:spPr>
          <a:xfrm>
            <a:off x="-884225" y="471975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7"/>
          <p:cNvGrpSpPr/>
          <p:nvPr/>
        </p:nvGrpSpPr>
        <p:grpSpPr>
          <a:xfrm rot="5400000">
            <a:off x="850335" y="4149842"/>
            <a:ext cx="53400" cy="961718"/>
            <a:chOff x="421310" y="2045092"/>
            <a:chExt cx="53400" cy="961718"/>
          </a:xfrm>
        </p:grpSpPr>
        <p:sp>
          <p:nvSpPr>
            <p:cNvPr id="151" name="Google Shape;151;p7"/>
            <p:cNvSpPr/>
            <p:nvPr/>
          </p:nvSpPr>
          <p:spPr>
            <a:xfrm>
              <a:off x="421310" y="204509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>
              <a:off x="421310" y="219647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421310" y="23478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421310" y="249925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>
              <a:off x="421310" y="265063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7"/>
            <p:cNvSpPr/>
            <p:nvPr/>
          </p:nvSpPr>
          <p:spPr>
            <a:xfrm>
              <a:off x="421310" y="280202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421310" y="295341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6" name="Google Shape;186;p9"/>
          <p:cNvGrpSpPr/>
          <p:nvPr/>
        </p:nvGrpSpPr>
        <p:grpSpPr>
          <a:xfrm>
            <a:off x="7988757" y="3285207"/>
            <a:ext cx="884053" cy="961853"/>
            <a:chOff x="1126357" y="3794258"/>
            <a:chExt cx="884053" cy="961853"/>
          </a:xfrm>
        </p:grpSpPr>
        <p:sp>
          <p:nvSpPr>
            <p:cNvPr id="187" name="Google Shape;187;p9"/>
            <p:cNvSpPr/>
            <p:nvPr/>
          </p:nvSpPr>
          <p:spPr>
            <a:xfrm>
              <a:off x="1126357" y="379425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1126357" y="394564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1126357" y="409703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1126357" y="424841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1126357" y="439980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>
              <a:off x="1126357" y="455118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>
              <a:off x="1126357" y="470257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>
              <a:off x="1292673" y="379425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>
              <a:off x="1292673" y="394564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9"/>
            <p:cNvSpPr/>
            <p:nvPr/>
          </p:nvSpPr>
          <p:spPr>
            <a:xfrm>
              <a:off x="1292673" y="409703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9"/>
            <p:cNvSpPr/>
            <p:nvPr/>
          </p:nvSpPr>
          <p:spPr>
            <a:xfrm>
              <a:off x="1292673" y="424841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9"/>
            <p:cNvSpPr/>
            <p:nvPr/>
          </p:nvSpPr>
          <p:spPr>
            <a:xfrm>
              <a:off x="1292673" y="439980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9"/>
            <p:cNvSpPr/>
            <p:nvPr/>
          </p:nvSpPr>
          <p:spPr>
            <a:xfrm>
              <a:off x="1292673" y="455118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9"/>
            <p:cNvSpPr/>
            <p:nvPr/>
          </p:nvSpPr>
          <p:spPr>
            <a:xfrm>
              <a:off x="1292673" y="470257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9"/>
            <p:cNvSpPr/>
            <p:nvPr/>
          </p:nvSpPr>
          <p:spPr>
            <a:xfrm>
              <a:off x="1458993" y="37943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9"/>
            <p:cNvSpPr/>
            <p:nvPr/>
          </p:nvSpPr>
          <p:spPr>
            <a:xfrm>
              <a:off x="1458993" y="394571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9"/>
            <p:cNvSpPr/>
            <p:nvPr/>
          </p:nvSpPr>
          <p:spPr>
            <a:xfrm>
              <a:off x="1458993" y="40971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9"/>
            <p:cNvSpPr/>
            <p:nvPr/>
          </p:nvSpPr>
          <p:spPr>
            <a:xfrm>
              <a:off x="1458993" y="424848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9"/>
            <p:cNvSpPr/>
            <p:nvPr/>
          </p:nvSpPr>
          <p:spPr>
            <a:xfrm>
              <a:off x="1458993" y="439987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9"/>
            <p:cNvSpPr/>
            <p:nvPr/>
          </p:nvSpPr>
          <p:spPr>
            <a:xfrm>
              <a:off x="1458993" y="455126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9"/>
            <p:cNvSpPr/>
            <p:nvPr/>
          </p:nvSpPr>
          <p:spPr>
            <a:xfrm>
              <a:off x="1458993" y="470264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9"/>
            <p:cNvSpPr/>
            <p:nvPr/>
          </p:nvSpPr>
          <p:spPr>
            <a:xfrm>
              <a:off x="1625309" y="37943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9"/>
            <p:cNvSpPr/>
            <p:nvPr/>
          </p:nvSpPr>
          <p:spPr>
            <a:xfrm>
              <a:off x="1625309" y="394571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9"/>
            <p:cNvSpPr/>
            <p:nvPr/>
          </p:nvSpPr>
          <p:spPr>
            <a:xfrm>
              <a:off x="1625309" y="40971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9"/>
            <p:cNvSpPr/>
            <p:nvPr/>
          </p:nvSpPr>
          <p:spPr>
            <a:xfrm>
              <a:off x="1625309" y="424848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9"/>
            <p:cNvSpPr/>
            <p:nvPr/>
          </p:nvSpPr>
          <p:spPr>
            <a:xfrm>
              <a:off x="1625309" y="439987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9"/>
            <p:cNvSpPr/>
            <p:nvPr/>
          </p:nvSpPr>
          <p:spPr>
            <a:xfrm>
              <a:off x="1625309" y="455126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9"/>
            <p:cNvSpPr/>
            <p:nvPr/>
          </p:nvSpPr>
          <p:spPr>
            <a:xfrm>
              <a:off x="1625309" y="470264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9"/>
            <p:cNvSpPr/>
            <p:nvPr/>
          </p:nvSpPr>
          <p:spPr>
            <a:xfrm>
              <a:off x="1790694" y="379439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9"/>
            <p:cNvSpPr/>
            <p:nvPr/>
          </p:nvSpPr>
          <p:spPr>
            <a:xfrm>
              <a:off x="1790694" y="394577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9"/>
            <p:cNvSpPr/>
            <p:nvPr/>
          </p:nvSpPr>
          <p:spPr>
            <a:xfrm>
              <a:off x="1790694" y="4097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9"/>
            <p:cNvSpPr/>
            <p:nvPr/>
          </p:nvSpPr>
          <p:spPr>
            <a:xfrm>
              <a:off x="1790694" y="424855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9"/>
            <p:cNvSpPr/>
            <p:nvPr/>
          </p:nvSpPr>
          <p:spPr>
            <a:xfrm>
              <a:off x="1790694" y="439993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9"/>
            <p:cNvSpPr/>
            <p:nvPr/>
          </p:nvSpPr>
          <p:spPr>
            <a:xfrm>
              <a:off x="1790694" y="455132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9"/>
            <p:cNvSpPr/>
            <p:nvPr/>
          </p:nvSpPr>
          <p:spPr>
            <a:xfrm>
              <a:off x="1790694" y="470271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9"/>
            <p:cNvSpPr/>
            <p:nvPr/>
          </p:nvSpPr>
          <p:spPr>
            <a:xfrm>
              <a:off x="1957010" y="379439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9"/>
            <p:cNvSpPr/>
            <p:nvPr/>
          </p:nvSpPr>
          <p:spPr>
            <a:xfrm>
              <a:off x="1957010" y="394577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9"/>
            <p:cNvSpPr/>
            <p:nvPr/>
          </p:nvSpPr>
          <p:spPr>
            <a:xfrm>
              <a:off x="1957010" y="4097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9"/>
            <p:cNvSpPr/>
            <p:nvPr/>
          </p:nvSpPr>
          <p:spPr>
            <a:xfrm>
              <a:off x="1957010" y="424855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9"/>
            <p:cNvSpPr/>
            <p:nvPr/>
          </p:nvSpPr>
          <p:spPr>
            <a:xfrm>
              <a:off x="1957010" y="4399937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9"/>
            <p:cNvSpPr/>
            <p:nvPr/>
          </p:nvSpPr>
          <p:spPr>
            <a:xfrm>
              <a:off x="1957010" y="455132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9"/>
            <p:cNvSpPr/>
            <p:nvPr/>
          </p:nvSpPr>
          <p:spPr>
            <a:xfrm>
              <a:off x="1957010" y="470271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9" name="Google Shape;229;p9"/>
          <p:cNvSpPr/>
          <p:nvPr/>
        </p:nvSpPr>
        <p:spPr>
          <a:xfrm>
            <a:off x="-308750" y="4321300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9"/>
          <p:cNvSpPr>
            <a:spLocks noGrp="1"/>
          </p:cNvSpPr>
          <p:nvPr>
            <p:ph type="pic" idx="2"/>
          </p:nvPr>
        </p:nvSpPr>
        <p:spPr>
          <a:xfrm>
            <a:off x="5709950" y="1002188"/>
            <a:ext cx="2095200" cy="31392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9"/>
          <p:cNvSpPr txBox="1">
            <a:spLocks noGrp="1"/>
          </p:cNvSpPr>
          <p:nvPr>
            <p:ph type="title"/>
          </p:nvPr>
        </p:nvSpPr>
        <p:spPr>
          <a:xfrm>
            <a:off x="713225" y="1728650"/>
            <a:ext cx="4631700" cy="11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Font typeface="Michroma"/>
              <a:buNone/>
              <a:defRPr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subTitle" idx="1"/>
          </p:nvPr>
        </p:nvSpPr>
        <p:spPr>
          <a:xfrm>
            <a:off x="713225" y="2928400"/>
            <a:ext cx="4631700" cy="671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233" name="Google Shape;233;p9"/>
          <p:cNvGrpSpPr/>
          <p:nvPr/>
        </p:nvGrpSpPr>
        <p:grpSpPr>
          <a:xfrm rot="5400000">
            <a:off x="1001110" y="251633"/>
            <a:ext cx="386036" cy="961789"/>
            <a:chOff x="8587835" y="106283"/>
            <a:chExt cx="386036" cy="961789"/>
          </a:xfrm>
        </p:grpSpPr>
        <p:sp>
          <p:nvSpPr>
            <p:cNvPr id="234" name="Google Shape;234;p9"/>
            <p:cNvSpPr/>
            <p:nvPr/>
          </p:nvSpPr>
          <p:spPr>
            <a:xfrm>
              <a:off x="8587835" y="10628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9"/>
            <p:cNvSpPr/>
            <p:nvPr/>
          </p:nvSpPr>
          <p:spPr>
            <a:xfrm>
              <a:off x="8587835" y="25766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8587835" y="40905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8587835" y="56044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8587835" y="7118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8587835" y="86321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8587835" y="10146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8754155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8754155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8754155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8754155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8754155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8754155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8754155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8920471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8920471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8920471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8920471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8920471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8920471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8920471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57" name="Google Shape;257;p10"/>
          <p:cNvSpPr txBox="1">
            <a:spLocks noGrp="1"/>
          </p:cNvSpPr>
          <p:nvPr>
            <p:ph type="title"/>
          </p:nvPr>
        </p:nvSpPr>
        <p:spPr>
          <a:xfrm>
            <a:off x="1241400" y="3558450"/>
            <a:ext cx="6661200" cy="10287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6" r:id="rId8"/>
    <p:sldLayoutId id="2147483658" r:id="rId9"/>
    <p:sldLayoutId id="2147483662" r:id="rId10"/>
    <p:sldLayoutId id="2147483664" r:id="rId11"/>
    <p:sldLayoutId id="2147483671" r:id="rId12"/>
    <p:sldLayoutId id="2147483674" r:id="rId13"/>
    <p:sldLayoutId id="2147483676" r:id="rId14"/>
    <p:sldLayoutId id="2147483677" r:id="rId15"/>
    <p:sldLayoutId id="2147483678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slide" Target="slide48.xml"/><Relationship Id="rId1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slide" Target="slide23.xml"/><Relationship Id="rId12" Type="http://schemas.openxmlformats.org/officeDocument/2006/relationships/image" Target="../media/image8.png"/><Relationship Id="rId17" Type="http://schemas.openxmlformats.org/officeDocument/2006/relationships/image" Target="../media/image9.png"/><Relationship Id="rId2" Type="http://schemas.openxmlformats.org/officeDocument/2006/relationships/image" Target="../media/image4.jpeg"/><Relationship Id="rId16" Type="http://schemas.openxmlformats.org/officeDocument/2006/relationships/slide" Target="slide52.xml"/><Relationship Id="rId20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7.png"/><Relationship Id="rId5" Type="http://schemas.openxmlformats.org/officeDocument/2006/relationships/image" Target="../media/image5.png"/><Relationship Id="rId15" Type="http://schemas.openxmlformats.org/officeDocument/2006/relationships/image" Target="../media/image9.png"/><Relationship Id="rId10" Type="http://schemas.openxmlformats.org/officeDocument/2006/relationships/slide" Target="slide41.xml"/><Relationship Id="rId19" Type="http://schemas.openxmlformats.org/officeDocument/2006/relationships/slide" Target="slide83.xml"/><Relationship Id="rId4" Type="http://schemas.openxmlformats.org/officeDocument/2006/relationships/slide" Target="slide5.xml"/><Relationship Id="rId9" Type="http://schemas.openxmlformats.org/officeDocument/2006/relationships/image" Target="../media/image7.png"/><Relationship Id="rId1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8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9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6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3.png"/><Relationship Id="rId4" Type="http://schemas.openxmlformats.org/officeDocument/2006/relationships/notesSlide" Target="../notesSlides/notesSlide7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rnalcruzeiro.com.br/sorocaba/noticias/2022/02/689064-rolezinho-com-cerca-de-2-mil-jovens-e-interrompido-em-sorocaba.html?search=Antecipado+pela+GCM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avantia.com.br/blog/cameras-inteligentes-para-estacionamentos-saiba-o-que-sao-e-como-sao-usadas/" TargetMode="External"/><Relationship Id="rId4" Type="http://schemas.openxmlformats.org/officeDocument/2006/relationships/hyperlink" Target="https://www.nsctotal.com.br/noticias/tecnologia-a-favor-do-transito-cameras-de-seguranca-auxiliam-o-fluxo-de-carros-em-blumenau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developers.google.com/mediapipe/solutions/vision/face_detector" TargetMode="External"/><Relationship Id="rId3" Type="http://schemas.openxmlformats.org/officeDocument/2006/relationships/hyperlink" Target="https://parceiros.estapar.com.br/blog/sensores-ajudam-achar-vagas-grandes-cidades" TargetMode="External"/><Relationship Id="rId7" Type="http://schemas.openxmlformats.org/officeDocument/2006/relationships/hyperlink" Target="https://www.tecmundo.com.br/software/265066-google-street-view-retorna-alemanha-10-anos.htm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uol.com.br/tilt/noticias/redacao/2019/01/19/a-sociedade-mais-vigiada-do-mundo-como-a-china-usa-o-reconhecimento-facial.htm" TargetMode="External"/><Relationship Id="rId5" Type="http://schemas.openxmlformats.org/officeDocument/2006/relationships/hyperlink" Target="https://exame.com/brasil/smart-sampa-prefeitura-de-sp-tentara-pela-3a-vez-implementar-cameras-de-reconhecimento-facial/" TargetMode="External"/><Relationship Id="rId4" Type="http://schemas.openxmlformats.org/officeDocument/2006/relationships/hyperlink" Target="https://www.techtarget.com/searchhrsoftware/definition/Hawthorne-effect" TargetMode="External"/><Relationship Id="rId9" Type="http://schemas.openxmlformats.org/officeDocument/2006/relationships/hyperlink" Target="https://docs.opencv.org/4.x/db/d28/tutorial_cascade_classifier.html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1036;p36">
            <a:extLst>
              <a:ext uri="{FF2B5EF4-FFF2-40B4-BE49-F238E27FC236}">
                <a16:creationId xmlns:a16="http://schemas.microsoft.com/office/drawing/2014/main" id="{8C1A0FF1-6660-45C3-A9F8-8A8A2D95288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0" y="1730527"/>
            <a:ext cx="9144000" cy="168244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accent2"/>
                </a:solidFill>
              </a:rPr>
              <a:t>Monitoramento em Cidades Inteligentes</a:t>
            </a:r>
          </a:p>
        </p:txBody>
      </p:sp>
    </p:spTree>
    <p:extLst>
      <p:ext uri="{BB962C8B-B14F-4D97-AF65-F5344CB8AC3E}">
        <p14:creationId xmlns:p14="http://schemas.microsoft.com/office/powerpoint/2010/main" val="1286134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0"/>
          <p:cNvSpPr/>
          <p:nvPr/>
        </p:nvSpPr>
        <p:spPr>
          <a:xfrm>
            <a:off x="7287775" y="-60350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50"/>
          <p:cNvSpPr txBox="1">
            <a:spLocks noGrp="1"/>
          </p:cNvSpPr>
          <p:nvPr>
            <p:ph type="title"/>
          </p:nvPr>
        </p:nvSpPr>
        <p:spPr>
          <a:xfrm>
            <a:off x="1016949" y="1155978"/>
            <a:ext cx="3799599" cy="672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Smart</a:t>
            </a:r>
            <a:r>
              <a:rPr lang="pt-BR"/>
              <a:t> </a:t>
            </a:r>
            <a:r>
              <a:rPr lang="pt-BR" err="1"/>
              <a:t>Cities</a:t>
            </a:r>
            <a:r>
              <a:rPr lang="pt-BR"/>
              <a:t> no Brasil?</a:t>
            </a:r>
            <a:endParaRPr/>
          </a:p>
        </p:txBody>
      </p:sp>
      <p:sp>
        <p:nvSpPr>
          <p:cNvPr id="1366" name="Google Shape;1366;p50"/>
          <p:cNvSpPr txBox="1">
            <a:spLocks noGrp="1"/>
          </p:cNvSpPr>
          <p:nvPr>
            <p:ph type="subTitle" idx="1"/>
          </p:nvPr>
        </p:nvSpPr>
        <p:spPr>
          <a:xfrm>
            <a:off x="1016949" y="1967023"/>
            <a:ext cx="3799599" cy="2116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/>
              <a:t>Feito com o objetivo de mapear as cidades com maior potencial de desenvolvimento no Brasil, o Ranking </a:t>
            </a:r>
            <a:r>
              <a:rPr lang="pt-BR" err="1"/>
              <a:t>Connected</a:t>
            </a:r>
            <a:r>
              <a:rPr lang="pt-BR"/>
              <a:t> </a:t>
            </a:r>
            <a:r>
              <a:rPr lang="pt-BR" err="1"/>
              <a:t>Smart</a:t>
            </a:r>
            <a:r>
              <a:rPr lang="pt-BR"/>
              <a:t> </a:t>
            </a:r>
            <a:r>
              <a:rPr lang="pt-BR" err="1"/>
              <a:t>Cities</a:t>
            </a:r>
            <a:r>
              <a:rPr lang="pt-BR"/>
              <a:t> traz indicadores desenvolvidos pela consultoria </a:t>
            </a:r>
            <a:r>
              <a:rPr lang="pt-BR" err="1"/>
              <a:t>Urban</a:t>
            </a:r>
            <a:r>
              <a:rPr lang="pt-BR"/>
              <a:t> Systems, que qualificam as cidades mais inteligentes e conectadas do país.</a:t>
            </a:r>
          </a:p>
          <a:p>
            <a:pPr marL="0" lvl="0" indent="0">
              <a:spcAft>
                <a:spcPts val="1600"/>
              </a:spcAft>
            </a:pPr>
            <a:endParaRPr lang="pt-BR"/>
          </a:p>
        </p:txBody>
      </p:sp>
      <p:sp>
        <p:nvSpPr>
          <p:cNvPr id="1368" name="Google Shape;1368;p50"/>
          <p:cNvSpPr/>
          <p:nvPr/>
        </p:nvSpPr>
        <p:spPr>
          <a:xfrm>
            <a:off x="4980425" y="4035325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Connected Smart Cities | Facebook">
            <a:extLst>
              <a:ext uri="{FF2B5EF4-FFF2-40B4-BE49-F238E27FC236}">
                <a16:creationId xmlns:a16="http://schemas.microsoft.com/office/drawing/2014/main" id="{6825E7D3-E6E6-4930-B70B-E3A0E5443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7095" y="1214610"/>
            <a:ext cx="2868465" cy="2868465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353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0"/>
          <p:cNvSpPr/>
          <p:nvPr/>
        </p:nvSpPr>
        <p:spPr>
          <a:xfrm>
            <a:off x="7287775" y="-60350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50"/>
          <p:cNvSpPr txBox="1">
            <a:spLocks noGrp="1"/>
          </p:cNvSpPr>
          <p:nvPr>
            <p:ph type="title"/>
          </p:nvPr>
        </p:nvSpPr>
        <p:spPr>
          <a:xfrm>
            <a:off x="1016950" y="539500"/>
            <a:ext cx="7574158" cy="672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Connected</a:t>
            </a:r>
            <a:r>
              <a:rPr lang="pt-BR"/>
              <a:t> </a:t>
            </a:r>
            <a:r>
              <a:rPr lang="pt-BR" err="1"/>
              <a:t>Smart</a:t>
            </a:r>
            <a:r>
              <a:rPr lang="pt-BR"/>
              <a:t> </a:t>
            </a:r>
            <a:r>
              <a:rPr lang="pt-BR" err="1"/>
              <a:t>Cities</a:t>
            </a:r>
            <a:endParaRPr/>
          </a:p>
        </p:txBody>
      </p:sp>
      <p:sp>
        <p:nvSpPr>
          <p:cNvPr id="1368" name="Google Shape;1368;p50"/>
          <p:cNvSpPr/>
          <p:nvPr/>
        </p:nvSpPr>
        <p:spPr>
          <a:xfrm>
            <a:off x="4980425" y="4035325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EB53C2-BF56-4934-8993-1ACA7D81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50" y="1458471"/>
            <a:ext cx="4210638" cy="26102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DC521F-3E94-4D40-B39B-2B534C74B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625" y="1458471"/>
            <a:ext cx="3010320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24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0"/>
          <p:cNvSpPr/>
          <p:nvPr/>
        </p:nvSpPr>
        <p:spPr>
          <a:xfrm>
            <a:off x="7287775" y="-60350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50"/>
          <p:cNvSpPr txBox="1">
            <a:spLocks noGrp="1"/>
          </p:cNvSpPr>
          <p:nvPr>
            <p:ph type="title"/>
          </p:nvPr>
        </p:nvSpPr>
        <p:spPr>
          <a:xfrm>
            <a:off x="1016950" y="539500"/>
            <a:ext cx="7574158" cy="672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Connected</a:t>
            </a:r>
            <a:r>
              <a:rPr lang="pt-BR"/>
              <a:t> </a:t>
            </a:r>
            <a:r>
              <a:rPr lang="pt-BR" err="1"/>
              <a:t>Smart</a:t>
            </a:r>
            <a:r>
              <a:rPr lang="pt-BR"/>
              <a:t> </a:t>
            </a:r>
            <a:r>
              <a:rPr lang="pt-BR" err="1"/>
              <a:t>Cities</a:t>
            </a:r>
            <a:endParaRPr/>
          </a:p>
        </p:txBody>
      </p:sp>
      <p:sp>
        <p:nvSpPr>
          <p:cNvPr id="1368" name="Google Shape;1368;p50"/>
          <p:cNvSpPr/>
          <p:nvPr/>
        </p:nvSpPr>
        <p:spPr>
          <a:xfrm>
            <a:off x="4980425" y="4035325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6EB53C2-BF56-4934-8993-1ACA7D81C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950" y="1458471"/>
            <a:ext cx="4210638" cy="261021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95DC521F-3E94-4D40-B39B-2B534C74BC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0625" y="1458471"/>
            <a:ext cx="3010320" cy="273405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41C138E1-870F-418F-A2F0-7D40665708DF}"/>
              </a:ext>
            </a:extLst>
          </p:cNvPr>
          <p:cNvSpPr/>
          <p:nvPr/>
        </p:nvSpPr>
        <p:spPr>
          <a:xfrm>
            <a:off x="1350335" y="2200940"/>
            <a:ext cx="1818167" cy="2339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F3FC2F35-E37C-4635-957D-2AE3A2472656}"/>
              </a:ext>
            </a:extLst>
          </p:cNvPr>
          <p:cNvSpPr/>
          <p:nvPr/>
        </p:nvSpPr>
        <p:spPr>
          <a:xfrm>
            <a:off x="5805377" y="2825499"/>
            <a:ext cx="1371600" cy="172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56C504A-A9DA-4737-AB87-1876C5B2E8D8}"/>
              </a:ext>
            </a:extLst>
          </p:cNvPr>
          <p:cNvSpPr/>
          <p:nvPr/>
        </p:nvSpPr>
        <p:spPr>
          <a:xfrm>
            <a:off x="5831115" y="3862443"/>
            <a:ext cx="1371600" cy="1728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5617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0"/>
          <p:cNvSpPr/>
          <p:nvPr/>
        </p:nvSpPr>
        <p:spPr>
          <a:xfrm>
            <a:off x="7287775" y="-60350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50"/>
          <p:cNvSpPr txBox="1">
            <a:spLocks noGrp="1"/>
          </p:cNvSpPr>
          <p:nvPr>
            <p:ph type="title"/>
          </p:nvPr>
        </p:nvSpPr>
        <p:spPr>
          <a:xfrm>
            <a:off x="1016949" y="1155978"/>
            <a:ext cx="4076046" cy="672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Cenário Brasileiro</a:t>
            </a:r>
            <a:endParaRPr/>
          </a:p>
        </p:txBody>
      </p:sp>
      <p:sp>
        <p:nvSpPr>
          <p:cNvPr id="1366" name="Google Shape;1366;p50"/>
          <p:cNvSpPr txBox="1">
            <a:spLocks noGrp="1"/>
          </p:cNvSpPr>
          <p:nvPr>
            <p:ph type="subTitle" idx="1"/>
          </p:nvPr>
        </p:nvSpPr>
        <p:spPr>
          <a:xfrm>
            <a:off x="1016950" y="1967023"/>
            <a:ext cx="3594000" cy="2116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Diante de toda essa evolução tecnológica, como as cidades contemporâneas estão adotando as tecnologias de monitoramento?</a:t>
            </a:r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Vamos observar o cenário de três cidades específicas: Fortaleza, São Paulo e Sorocaba.</a:t>
            </a:r>
          </a:p>
        </p:txBody>
      </p:sp>
      <p:sp>
        <p:nvSpPr>
          <p:cNvPr id="1368" name="Google Shape;1368;p50"/>
          <p:cNvSpPr/>
          <p:nvPr/>
        </p:nvSpPr>
        <p:spPr>
          <a:xfrm>
            <a:off x="4980425" y="4035325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50" name="Picture 2" descr="10 melhores coisas para fazer em Fortaleza - Quais as principais atrações  em Fortaleza? - Go Guides">
            <a:extLst>
              <a:ext uri="{FF2B5EF4-FFF2-40B4-BE49-F238E27FC236}">
                <a16:creationId xmlns:a16="http://schemas.microsoft.com/office/drawing/2014/main" id="{E6F51A29-7BFC-4F66-B619-279BBF4322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04" y="428353"/>
            <a:ext cx="2744895" cy="182880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ão Paulo: roteiros, onde ficar, como circular, vida noturna | Viagem e  Turismo">
            <a:extLst>
              <a:ext uri="{FF2B5EF4-FFF2-40B4-BE49-F238E27FC236}">
                <a16:creationId xmlns:a16="http://schemas.microsoft.com/office/drawing/2014/main" id="{7E2B2632-097A-4799-84DD-EEB079F555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951" y="1612555"/>
            <a:ext cx="2823362" cy="2116052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orar em Sorocaba: uma cidade para todos os gostos">
            <a:extLst>
              <a:ext uri="{FF2B5EF4-FFF2-40B4-BE49-F238E27FC236}">
                <a16:creationId xmlns:a16="http://schemas.microsoft.com/office/drawing/2014/main" id="{6B69D552-60EE-4CA3-9498-CBD63E76C1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4561" y="2984779"/>
            <a:ext cx="2742071" cy="1828800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40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no Brasil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107192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no Brasil</a:t>
            </a:r>
            <a:endParaRPr/>
          </a:p>
        </p:txBody>
      </p:sp>
      <p:sp>
        <p:nvSpPr>
          <p:cNvPr id="1175" name="Google Shape;1175;p44"/>
          <p:cNvSpPr txBox="1">
            <a:spLocks noGrp="1"/>
          </p:cNvSpPr>
          <p:nvPr>
            <p:ph type="subTitle" idx="1"/>
          </p:nvPr>
        </p:nvSpPr>
        <p:spPr>
          <a:xfrm>
            <a:off x="825404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/>
              <a:t>Atualmente, o parque de câmeras de Fortaleza conta com 1.034 equipamentos e a previsão é chegar a 1.656 até a inauguração da Central Integrada, no fim de 2023.</a:t>
            </a:r>
          </a:p>
        </p:txBody>
      </p:sp>
      <p:sp>
        <p:nvSpPr>
          <p:cNvPr id="1178" name="Google Shape;1178;p44"/>
          <p:cNvSpPr txBox="1">
            <a:spLocks noGrp="1"/>
          </p:cNvSpPr>
          <p:nvPr>
            <p:ph type="subTitle" idx="4"/>
          </p:nvPr>
        </p:nvSpPr>
        <p:spPr>
          <a:xfrm>
            <a:off x="825403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Fortaleza</a:t>
            </a:r>
            <a:endParaRPr/>
          </a:p>
        </p:txBody>
      </p:sp>
      <p:sp>
        <p:nvSpPr>
          <p:cNvPr id="1181" name="Google Shape;1181;p44"/>
          <p:cNvSpPr/>
          <p:nvPr/>
        </p:nvSpPr>
        <p:spPr>
          <a:xfrm>
            <a:off x="1695100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44"/>
          <p:cNvGrpSpPr/>
          <p:nvPr/>
        </p:nvGrpSpPr>
        <p:grpSpPr>
          <a:xfrm>
            <a:off x="1766682" y="1969651"/>
            <a:ext cx="359939" cy="359939"/>
            <a:chOff x="2551821" y="1160615"/>
            <a:chExt cx="388577" cy="388577"/>
          </a:xfrm>
        </p:grpSpPr>
        <p:sp>
          <p:nvSpPr>
            <p:cNvPr id="1185" name="Google Shape;1185;p44"/>
            <p:cNvSpPr/>
            <p:nvPr/>
          </p:nvSpPr>
          <p:spPr>
            <a:xfrm>
              <a:off x="2551821" y="1160615"/>
              <a:ext cx="388577" cy="388577"/>
            </a:xfrm>
            <a:custGeom>
              <a:avLst/>
              <a:gdLst/>
              <a:ahLst/>
              <a:cxnLst/>
              <a:rect l="l" t="t" r="r" b="b"/>
              <a:pathLst>
                <a:path w="16787" h="16787" extrusionOk="0">
                  <a:moveTo>
                    <a:pt x="6162" y="798"/>
                  </a:moveTo>
                  <a:cubicBezTo>
                    <a:pt x="5855" y="1181"/>
                    <a:pt x="5580" y="1692"/>
                    <a:pt x="5343" y="2330"/>
                  </a:cubicBezTo>
                  <a:cubicBezTo>
                    <a:pt x="5136" y="2894"/>
                    <a:pt x="4968" y="3526"/>
                    <a:pt x="4837" y="4216"/>
                  </a:cubicBezTo>
                  <a:cubicBezTo>
                    <a:pt x="4509" y="4281"/>
                    <a:pt x="4239" y="4517"/>
                    <a:pt x="4124" y="4824"/>
                  </a:cubicBezTo>
                  <a:lnTo>
                    <a:pt x="1212" y="4824"/>
                  </a:lnTo>
                  <a:cubicBezTo>
                    <a:pt x="2096" y="2784"/>
                    <a:pt x="3935" y="1252"/>
                    <a:pt x="6162" y="798"/>
                  </a:cubicBezTo>
                  <a:close/>
                  <a:moveTo>
                    <a:pt x="7541" y="656"/>
                  </a:moveTo>
                  <a:cubicBezTo>
                    <a:pt x="8320" y="656"/>
                    <a:pt x="9168" y="2062"/>
                    <a:pt x="9595" y="4315"/>
                  </a:cubicBezTo>
                  <a:cubicBezTo>
                    <a:pt x="9396" y="4428"/>
                    <a:pt x="9241" y="4609"/>
                    <a:pt x="9165" y="4824"/>
                  </a:cubicBezTo>
                  <a:lnTo>
                    <a:pt x="5928" y="4824"/>
                  </a:lnTo>
                  <a:cubicBezTo>
                    <a:pt x="5850" y="4604"/>
                    <a:pt x="5692" y="4423"/>
                    <a:pt x="5488" y="4313"/>
                  </a:cubicBezTo>
                  <a:cubicBezTo>
                    <a:pt x="5915" y="2065"/>
                    <a:pt x="6760" y="656"/>
                    <a:pt x="7541" y="656"/>
                  </a:cubicBezTo>
                  <a:close/>
                  <a:moveTo>
                    <a:pt x="8921" y="798"/>
                  </a:moveTo>
                  <a:lnTo>
                    <a:pt x="8921" y="798"/>
                  </a:lnTo>
                  <a:cubicBezTo>
                    <a:pt x="11148" y="1252"/>
                    <a:pt x="12986" y="2784"/>
                    <a:pt x="13865" y="4824"/>
                  </a:cubicBezTo>
                  <a:lnTo>
                    <a:pt x="10962" y="4824"/>
                  </a:lnTo>
                  <a:cubicBezTo>
                    <a:pt x="10846" y="4512"/>
                    <a:pt x="10576" y="4276"/>
                    <a:pt x="10246" y="4216"/>
                  </a:cubicBezTo>
                  <a:cubicBezTo>
                    <a:pt x="10117" y="3528"/>
                    <a:pt x="9947" y="2894"/>
                    <a:pt x="9737" y="2330"/>
                  </a:cubicBezTo>
                  <a:cubicBezTo>
                    <a:pt x="9501" y="1692"/>
                    <a:pt x="9225" y="1178"/>
                    <a:pt x="8921" y="798"/>
                  </a:cubicBezTo>
                  <a:close/>
                  <a:moveTo>
                    <a:pt x="14106" y="5480"/>
                  </a:moveTo>
                  <a:cubicBezTo>
                    <a:pt x="14314" y="6133"/>
                    <a:pt x="14421" y="6823"/>
                    <a:pt x="14421" y="7541"/>
                  </a:cubicBezTo>
                  <a:cubicBezTo>
                    <a:pt x="14421" y="7754"/>
                    <a:pt x="14413" y="7971"/>
                    <a:pt x="14392" y="8184"/>
                  </a:cubicBezTo>
                  <a:cubicBezTo>
                    <a:pt x="13744" y="7830"/>
                    <a:pt x="13000" y="7628"/>
                    <a:pt x="12207" y="7628"/>
                  </a:cubicBezTo>
                  <a:cubicBezTo>
                    <a:pt x="11617" y="7628"/>
                    <a:pt x="11053" y="7738"/>
                    <a:pt x="10534" y="7943"/>
                  </a:cubicBezTo>
                  <a:cubicBezTo>
                    <a:pt x="10537" y="7809"/>
                    <a:pt x="10537" y="7678"/>
                    <a:pt x="10537" y="7541"/>
                  </a:cubicBezTo>
                  <a:cubicBezTo>
                    <a:pt x="10537" y="7022"/>
                    <a:pt x="10518" y="6511"/>
                    <a:pt x="10479" y="6010"/>
                  </a:cubicBezTo>
                  <a:cubicBezTo>
                    <a:pt x="10702" y="5902"/>
                    <a:pt x="10872" y="5713"/>
                    <a:pt x="10956" y="5480"/>
                  </a:cubicBezTo>
                  <a:close/>
                  <a:moveTo>
                    <a:pt x="9160" y="5482"/>
                  </a:moveTo>
                  <a:cubicBezTo>
                    <a:pt x="9270" y="5779"/>
                    <a:pt x="9519" y="6004"/>
                    <a:pt x="9826" y="6083"/>
                  </a:cubicBezTo>
                  <a:cubicBezTo>
                    <a:pt x="9863" y="6550"/>
                    <a:pt x="9881" y="7038"/>
                    <a:pt x="9881" y="7547"/>
                  </a:cubicBezTo>
                  <a:cubicBezTo>
                    <a:pt x="9881" y="7788"/>
                    <a:pt x="9878" y="8032"/>
                    <a:pt x="9868" y="8273"/>
                  </a:cubicBezTo>
                  <a:cubicBezTo>
                    <a:pt x="9301" y="8609"/>
                    <a:pt x="8813" y="9068"/>
                    <a:pt x="8438" y="9608"/>
                  </a:cubicBezTo>
                  <a:lnTo>
                    <a:pt x="5926" y="9608"/>
                  </a:lnTo>
                  <a:cubicBezTo>
                    <a:pt x="5816" y="9309"/>
                    <a:pt x="5564" y="9084"/>
                    <a:pt x="5257" y="9008"/>
                  </a:cubicBezTo>
                  <a:cubicBezTo>
                    <a:pt x="5220" y="8543"/>
                    <a:pt x="5199" y="8053"/>
                    <a:pt x="5199" y="7547"/>
                  </a:cubicBezTo>
                  <a:cubicBezTo>
                    <a:pt x="5199" y="7038"/>
                    <a:pt x="5220" y="6550"/>
                    <a:pt x="5257" y="6083"/>
                  </a:cubicBezTo>
                  <a:cubicBezTo>
                    <a:pt x="5566" y="6007"/>
                    <a:pt x="5816" y="5779"/>
                    <a:pt x="5926" y="5482"/>
                  </a:cubicBezTo>
                  <a:close/>
                  <a:moveTo>
                    <a:pt x="4124" y="5482"/>
                  </a:moveTo>
                  <a:cubicBezTo>
                    <a:pt x="4210" y="5716"/>
                    <a:pt x="4381" y="5907"/>
                    <a:pt x="4601" y="6015"/>
                  </a:cubicBezTo>
                  <a:cubicBezTo>
                    <a:pt x="4562" y="6513"/>
                    <a:pt x="4541" y="7027"/>
                    <a:pt x="4541" y="7549"/>
                  </a:cubicBezTo>
                  <a:cubicBezTo>
                    <a:pt x="4541" y="8071"/>
                    <a:pt x="4559" y="8583"/>
                    <a:pt x="4601" y="9084"/>
                  </a:cubicBezTo>
                  <a:cubicBezTo>
                    <a:pt x="4381" y="9191"/>
                    <a:pt x="4210" y="9383"/>
                    <a:pt x="4124" y="9613"/>
                  </a:cubicBezTo>
                  <a:lnTo>
                    <a:pt x="971" y="9608"/>
                  </a:lnTo>
                  <a:cubicBezTo>
                    <a:pt x="764" y="8955"/>
                    <a:pt x="656" y="8263"/>
                    <a:pt x="656" y="7547"/>
                  </a:cubicBezTo>
                  <a:cubicBezTo>
                    <a:pt x="656" y="6828"/>
                    <a:pt x="767" y="6133"/>
                    <a:pt x="971" y="5482"/>
                  </a:cubicBezTo>
                  <a:close/>
                  <a:moveTo>
                    <a:pt x="4129" y="10264"/>
                  </a:moveTo>
                  <a:cubicBezTo>
                    <a:pt x="4239" y="10571"/>
                    <a:pt x="4509" y="10807"/>
                    <a:pt x="4840" y="10872"/>
                  </a:cubicBezTo>
                  <a:cubicBezTo>
                    <a:pt x="4968" y="11562"/>
                    <a:pt x="5136" y="12197"/>
                    <a:pt x="5346" y="12758"/>
                  </a:cubicBezTo>
                  <a:cubicBezTo>
                    <a:pt x="5582" y="13395"/>
                    <a:pt x="5858" y="13910"/>
                    <a:pt x="6164" y="14290"/>
                  </a:cubicBezTo>
                  <a:cubicBezTo>
                    <a:pt x="3935" y="13834"/>
                    <a:pt x="2096" y="12302"/>
                    <a:pt x="1218" y="10264"/>
                  </a:cubicBezTo>
                  <a:close/>
                  <a:moveTo>
                    <a:pt x="8058" y="10261"/>
                  </a:moveTo>
                  <a:cubicBezTo>
                    <a:pt x="7780" y="10851"/>
                    <a:pt x="7623" y="11510"/>
                    <a:pt x="7623" y="12207"/>
                  </a:cubicBezTo>
                  <a:cubicBezTo>
                    <a:pt x="7623" y="13002"/>
                    <a:pt x="7825" y="13744"/>
                    <a:pt x="8181" y="14397"/>
                  </a:cubicBezTo>
                  <a:cubicBezTo>
                    <a:pt x="7969" y="14418"/>
                    <a:pt x="7754" y="14426"/>
                    <a:pt x="7541" y="14426"/>
                  </a:cubicBezTo>
                  <a:cubicBezTo>
                    <a:pt x="6760" y="14426"/>
                    <a:pt x="5915" y="13020"/>
                    <a:pt x="5485" y="10773"/>
                  </a:cubicBezTo>
                  <a:cubicBezTo>
                    <a:pt x="5684" y="10660"/>
                    <a:pt x="5842" y="10479"/>
                    <a:pt x="5926" y="10261"/>
                  </a:cubicBezTo>
                  <a:close/>
                  <a:moveTo>
                    <a:pt x="12207" y="8284"/>
                  </a:moveTo>
                  <a:cubicBezTo>
                    <a:pt x="14371" y="8284"/>
                    <a:pt x="16131" y="10044"/>
                    <a:pt x="16131" y="12207"/>
                  </a:cubicBezTo>
                  <a:cubicBezTo>
                    <a:pt x="16131" y="14371"/>
                    <a:pt x="14371" y="16131"/>
                    <a:pt x="12207" y="16131"/>
                  </a:cubicBezTo>
                  <a:cubicBezTo>
                    <a:pt x="10044" y="16131"/>
                    <a:pt x="8281" y="14371"/>
                    <a:pt x="8281" y="12207"/>
                  </a:cubicBezTo>
                  <a:cubicBezTo>
                    <a:pt x="8281" y="10044"/>
                    <a:pt x="10044" y="8284"/>
                    <a:pt x="12207" y="8284"/>
                  </a:cubicBezTo>
                  <a:close/>
                  <a:moveTo>
                    <a:pt x="7541" y="1"/>
                  </a:moveTo>
                  <a:cubicBezTo>
                    <a:pt x="5527" y="1"/>
                    <a:pt x="3633" y="785"/>
                    <a:pt x="2209" y="2212"/>
                  </a:cubicBezTo>
                  <a:cubicBezTo>
                    <a:pt x="788" y="3633"/>
                    <a:pt x="1" y="5530"/>
                    <a:pt x="1" y="7541"/>
                  </a:cubicBezTo>
                  <a:cubicBezTo>
                    <a:pt x="1" y="9556"/>
                    <a:pt x="785" y="11449"/>
                    <a:pt x="2209" y="12874"/>
                  </a:cubicBezTo>
                  <a:cubicBezTo>
                    <a:pt x="3633" y="14295"/>
                    <a:pt x="5527" y="15082"/>
                    <a:pt x="7541" y="15082"/>
                  </a:cubicBezTo>
                  <a:cubicBezTo>
                    <a:pt x="7890" y="15082"/>
                    <a:pt x="8242" y="15061"/>
                    <a:pt x="8588" y="15011"/>
                  </a:cubicBezTo>
                  <a:cubicBezTo>
                    <a:pt x="9427" y="16092"/>
                    <a:pt x="10739" y="16787"/>
                    <a:pt x="12207" y="16787"/>
                  </a:cubicBezTo>
                  <a:cubicBezTo>
                    <a:pt x="14731" y="16787"/>
                    <a:pt x="16787" y="14733"/>
                    <a:pt x="16787" y="12207"/>
                  </a:cubicBezTo>
                  <a:cubicBezTo>
                    <a:pt x="16787" y="10739"/>
                    <a:pt x="16089" y="9427"/>
                    <a:pt x="15009" y="8588"/>
                  </a:cubicBezTo>
                  <a:cubicBezTo>
                    <a:pt x="15058" y="8244"/>
                    <a:pt x="15082" y="7893"/>
                    <a:pt x="15082" y="7541"/>
                  </a:cubicBezTo>
                  <a:cubicBezTo>
                    <a:pt x="15082" y="5530"/>
                    <a:pt x="14298" y="3633"/>
                    <a:pt x="12871" y="2212"/>
                  </a:cubicBezTo>
                  <a:cubicBezTo>
                    <a:pt x="11449" y="788"/>
                    <a:pt x="9553" y="1"/>
                    <a:pt x="7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2787138" y="1372207"/>
              <a:ext cx="94141" cy="121918"/>
            </a:xfrm>
            <a:custGeom>
              <a:avLst/>
              <a:gdLst/>
              <a:ahLst/>
              <a:cxnLst/>
              <a:rect l="l" t="t" r="r" b="b"/>
              <a:pathLst>
                <a:path w="4067" h="5267" extrusionOk="0">
                  <a:moveTo>
                    <a:pt x="2034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4" y="656"/>
                  </a:cubicBezTo>
                  <a:close/>
                  <a:moveTo>
                    <a:pt x="2041" y="2746"/>
                  </a:moveTo>
                  <a:cubicBezTo>
                    <a:pt x="2330" y="2746"/>
                    <a:pt x="2566" y="2982"/>
                    <a:pt x="2566" y="3271"/>
                  </a:cubicBezTo>
                  <a:cubicBezTo>
                    <a:pt x="2566" y="3420"/>
                    <a:pt x="2500" y="3554"/>
                    <a:pt x="2401" y="3651"/>
                  </a:cubicBezTo>
                  <a:lnTo>
                    <a:pt x="2401" y="4302"/>
                  </a:lnTo>
                  <a:lnTo>
                    <a:pt x="1679" y="4302"/>
                  </a:lnTo>
                  <a:lnTo>
                    <a:pt x="1679" y="3651"/>
                  </a:lnTo>
                  <a:cubicBezTo>
                    <a:pt x="1577" y="3554"/>
                    <a:pt x="1517" y="3420"/>
                    <a:pt x="1517" y="3271"/>
                  </a:cubicBezTo>
                  <a:cubicBezTo>
                    <a:pt x="1517" y="2982"/>
                    <a:pt x="1753" y="2746"/>
                    <a:pt x="2041" y="2746"/>
                  </a:cubicBezTo>
                  <a:close/>
                  <a:moveTo>
                    <a:pt x="2034" y="0"/>
                  </a:moveTo>
                  <a:cubicBezTo>
                    <a:pt x="1255" y="0"/>
                    <a:pt x="617" y="638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61" y="1781"/>
                    <a:pt x="1" y="2041"/>
                    <a:pt x="1" y="2361"/>
                  </a:cubicBezTo>
                  <a:lnTo>
                    <a:pt x="1" y="4687"/>
                  </a:lnTo>
                  <a:cubicBezTo>
                    <a:pt x="1" y="5007"/>
                    <a:pt x="261" y="5267"/>
                    <a:pt x="580" y="5267"/>
                  </a:cubicBezTo>
                  <a:lnTo>
                    <a:pt x="3487" y="5267"/>
                  </a:lnTo>
                  <a:cubicBezTo>
                    <a:pt x="3807" y="5267"/>
                    <a:pt x="4066" y="5007"/>
                    <a:pt x="4066" y="4687"/>
                  </a:cubicBezTo>
                  <a:lnTo>
                    <a:pt x="4066" y="2361"/>
                  </a:lnTo>
                  <a:cubicBezTo>
                    <a:pt x="4066" y="2041"/>
                    <a:pt x="3807" y="1781"/>
                    <a:pt x="3487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8"/>
                    <a:pt x="2815" y="0"/>
                    <a:pt x="2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881589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no Brasil</a:t>
            </a:r>
            <a:endParaRPr/>
          </a:p>
        </p:txBody>
      </p:sp>
      <p:sp>
        <p:nvSpPr>
          <p:cNvPr id="1175" name="Google Shape;1175;p44"/>
          <p:cNvSpPr txBox="1">
            <a:spLocks noGrp="1"/>
          </p:cNvSpPr>
          <p:nvPr>
            <p:ph type="subTitle" idx="1"/>
          </p:nvPr>
        </p:nvSpPr>
        <p:spPr>
          <a:xfrm>
            <a:off x="825404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/>
              <a:t>Atualmente, o parque de câmeras de Fortaleza conta com 1.034 equipamentos e a previsão é chegar a 1.656 até a inauguração da Central Integrada, no fim de 2023.</a:t>
            </a:r>
          </a:p>
        </p:txBody>
      </p:sp>
      <p:sp>
        <p:nvSpPr>
          <p:cNvPr id="1178" name="Google Shape;1178;p44"/>
          <p:cNvSpPr txBox="1">
            <a:spLocks noGrp="1"/>
          </p:cNvSpPr>
          <p:nvPr>
            <p:ph type="subTitle" idx="4"/>
          </p:nvPr>
        </p:nvSpPr>
        <p:spPr>
          <a:xfrm>
            <a:off x="825403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Fortaleza</a:t>
            </a:r>
            <a:endParaRPr/>
          </a:p>
        </p:txBody>
      </p:sp>
      <p:sp>
        <p:nvSpPr>
          <p:cNvPr id="1181" name="Google Shape;1181;p44"/>
          <p:cNvSpPr/>
          <p:nvPr/>
        </p:nvSpPr>
        <p:spPr>
          <a:xfrm>
            <a:off x="1695100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44"/>
          <p:cNvGrpSpPr/>
          <p:nvPr/>
        </p:nvGrpSpPr>
        <p:grpSpPr>
          <a:xfrm>
            <a:off x="1766682" y="1969651"/>
            <a:ext cx="359939" cy="359939"/>
            <a:chOff x="2551821" y="1160615"/>
            <a:chExt cx="388577" cy="388577"/>
          </a:xfrm>
        </p:grpSpPr>
        <p:sp>
          <p:nvSpPr>
            <p:cNvPr id="1185" name="Google Shape;1185;p44"/>
            <p:cNvSpPr/>
            <p:nvPr/>
          </p:nvSpPr>
          <p:spPr>
            <a:xfrm>
              <a:off x="2551821" y="1160615"/>
              <a:ext cx="388577" cy="388577"/>
            </a:xfrm>
            <a:custGeom>
              <a:avLst/>
              <a:gdLst/>
              <a:ahLst/>
              <a:cxnLst/>
              <a:rect l="l" t="t" r="r" b="b"/>
              <a:pathLst>
                <a:path w="16787" h="16787" extrusionOk="0">
                  <a:moveTo>
                    <a:pt x="6162" y="798"/>
                  </a:moveTo>
                  <a:cubicBezTo>
                    <a:pt x="5855" y="1181"/>
                    <a:pt x="5580" y="1692"/>
                    <a:pt x="5343" y="2330"/>
                  </a:cubicBezTo>
                  <a:cubicBezTo>
                    <a:pt x="5136" y="2894"/>
                    <a:pt x="4968" y="3526"/>
                    <a:pt x="4837" y="4216"/>
                  </a:cubicBezTo>
                  <a:cubicBezTo>
                    <a:pt x="4509" y="4281"/>
                    <a:pt x="4239" y="4517"/>
                    <a:pt x="4124" y="4824"/>
                  </a:cubicBezTo>
                  <a:lnTo>
                    <a:pt x="1212" y="4824"/>
                  </a:lnTo>
                  <a:cubicBezTo>
                    <a:pt x="2096" y="2784"/>
                    <a:pt x="3935" y="1252"/>
                    <a:pt x="6162" y="798"/>
                  </a:cubicBezTo>
                  <a:close/>
                  <a:moveTo>
                    <a:pt x="7541" y="656"/>
                  </a:moveTo>
                  <a:cubicBezTo>
                    <a:pt x="8320" y="656"/>
                    <a:pt x="9168" y="2062"/>
                    <a:pt x="9595" y="4315"/>
                  </a:cubicBezTo>
                  <a:cubicBezTo>
                    <a:pt x="9396" y="4428"/>
                    <a:pt x="9241" y="4609"/>
                    <a:pt x="9165" y="4824"/>
                  </a:cubicBezTo>
                  <a:lnTo>
                    <a:pt x="5928" y="4824"/>
                  </a:lnTo>
                  <a:cubicBezTo>
                    <a:pt x="5850" y="4604"/>
                    <a:pt x="5692" y="4423"/>
                    <a:pt x="5488" y="4313"/>
                  </a:cubicBezTo>
                  <a:cubicBezTo>
                    <a:pt x="5915" y="2065"/>
                    <a:pt x="6760" y="656"/>
                    <a:pt x="7541" y="656"/>
                  </a:cubicBezTo>
                  <a:close/>
                  <a:moveTo>
                    <a:pt x="8921" y="798"/>
                  </a:moveTo>
                  <a:lnTo>
                    <a:pt x="8921" y="798"/>
                  </a:lnTo>
                  <a:cubicBezTo>
                    <a:pt x="11148" y="1252"/>
                    <a:pt x="12986" y="2784"/>
                    <a:pt x="13865" y="4824"/>
                  </a:cubicBezTo>
                  <a:lnTo>
                    <a:pt x="10962" y="4824"/>
                  </a:lnTo>
                  <a:cubicBezTo>
                    <a:pt x="10846" y="4512"/>
                    <a:pt x="10576" y="4276"/>
                    <a:pt x="10246" y="4216"/>
                  </a:cubicBezTo>
                  <a:cubicBezTo>
                    <a:pt x="10117" y="3528"/>
                    <a:pt x="9947" y="2894"/>
                    <a:pt x="9737" y="2330"/>
                  </a:cubicBezTo>
                  <a:cubicBezTo>
                    <a:pt x="9501" y="1692"/>
                    <a:pt x="9225" y="1178"/>
                    <a:pt x="8921" y="798"/>
                  </a:cubicBezTo>
                  <a:close/>
                  <a:moveTo>
                    <a:pt x="14106" y="5480"/>
                  </a:moveTo>
                  <a:cubicBezTo>
                    <a:pt x="14314" y="6133"/>
                    <a:pt x="14421" y="6823"/>
                    <a:pt x="14421" y="7541"/>
                  </a:cubicBezTo>
                  <a:cubicBezTo>
                    <a:pt x="14421" y="7754"/>
                    <a:pt x="14413" y="7971"/>
                    <a:pt x="14392" y="8184"/>
                  </a:cubicBezTo>
                  <a:cubicBezTo>
                    <a:pt x="13744" y="7830"/>
                    <a:pt x="13000" y="7628"/>
                    <a:pt x="12207" y="7628"/>
                  </a:cubicBezTo>
                  <a:cubicBezTo>
                    <a:pt x="11617" y="7628"/>
                    <a:pt x="11053" y="7738"/>
                    <a:pt x="10534" y="7943"/>
                  </a:cubicBezTo>
                  <a:cubicBezTo>
                    <a:pt x="10537" y="7809"/>
                    <a:pt x="10537" y="7678"/>
                    <a:pt x="10537" y="7541"/>
                  </a:cubicBezTo>
                  <a:cubicBezTo>
                    <a:pt x="10537" y="7022"/>
                    <a:pt x="10518" y="6511"/>
                    <a:pt x="10479" y="6010"/>
                  </a:cubicBezTo>
                  <a:cubicBezTo>
                    <a:pt x="10702" y="5902"/>
                    <a:pt x="10872" y="5713"/>
                    <a:pt x="10956" y="5480"/>
                  </a:cubicBezTo>
                  <a:close/>
                  <a:moveTo>
                    <a:pt x="9160" y="5482"/>
                  </a:moveTo>
                  <a:cubicBezTo>
                    <a:pt x="9270" y="5779"/>
                    <a:pt x="9519" y="6004"/>
                    <a:pt x="9826" y="6083"/>
                  </a:cubicBezTo>
                  <a:cubicBezTo>
                    <a:pt x="9863" y="6550"/>
                    <a:pt x="9881" y="7038"/>
                    <a:pt x="9881" y="7547"/>
                  </a:cubicBezTo>
                  <a:cubicBezTo>
                    <a:pt x="9881" y="7788"/>
                    <a:pt x="9878" y="8032"/>
                    <a:pt x="9868" y="8273"/>
                  </a:cubicBezTo>
                  <a:cubicBezTo>
                    <a:pt x="9301" y="8609"/>
                    <a:pt x="8813" y="9068"/>
                    <a:pt x="8438" y="9608"/>
                  </a:cubicBezTo>
                  <a:lnTo>
                    <a:pt x="5926" y="9608"/>
                  </a:lnTo>
                  <a:cubicBezTo>
                    <a:pt x="5816" y="9309"/>
                    <a:pt x="5564" y="9084"/>
                    <a:pt x="5257" y="9008"/>
                  </a:cubicBezTo>
                  <a:cubicBezTo>
                    <a:pt x="5220" y="8543"/>
                    <a:pt x="5199" y="8053"/>
                    <a:pt x="5199" y="7547"/>
                  </a:cubicBezTo>
                  <a:cubicBezTo>
                    <a:pt x="5199" y="7038"/>
                    <a:pt x="5220" y="6550"/>
                    <a:pt x="5257" y="6083"/>
                  </a:cubicBezTo>
                  <a:cubicBezTo>
                    <a:pt x="5566" y="6007"/>
                    <a:pt x="5816" y="5779"/>
                    <a:pt x="5926" y="5482"/>
                  </a:cubicBezTo>
                  <a:close/>
                  <a:moveTo>
                    <a:pt x="4124" y="5482"/>
                  </a:moveTo>
                  <a:cubicBezTo>
                    <a:pt x="4210" y="5716"/>
                    <a:pt x="4381" y="5907"/>
                    <a:pt x="4601" y="6015"/>
                  </a:cubicBezTo>
                  <a:cubicBezTo>
                    <a:pt x="4562" y="6513"/>
                    <a:pt x="4541" y="7027"/>
                    <a:pt x="4541" y="7549"/>
                  </a:cubicBezTo>
                  <a:cubicBezTo>
                    <a:pt x="4541" y="8071"/>
                    <a:pt x="4559" y="8583"/>
                    <a:pt x="4601" y="9084"/>
                  </a:cubicBezTo>
                  <a:cubicBezTo>
                    <a:pt x="4381" y="9191"/>
                    <a:pt x="4210" y="9383"/>
                    <a:pt x="4124" y="9613"/>
                  </a:cubicBezTo>
                  <a:lnTo>
                    <a:pt x="971" y="9608"/>
                  </a:lnTo>
                  <a:cubicBezTo>
                    <a:pt x="764" y="8955"/>
                    <a:pt x="656" y="8263"/>
                    <a:pt x="656" y="7547"/>
                  </a:cubicBezTo>
                  <a:cubicBezTo>
                    <a:pt x="656" y="6828"/>
                    <a:pt x="767" y="6133"/>
                    <a:pt x="971" y="5482"/>
                  </a:cubicBezTo>
                  <a:close/>
                  <a:moveTo>
                    <a:pt x="4129" y="10264"/>
                  </a:moveTo>
                  <a:cubicBezTo>
                    <a:pt x="4239" y="10571"/>
                    <a:pt x="4509" y="10807"/>
                    <a:pt x="4840" y="10872"/>
                  </a:cubicBezTo>
                  <a:cubicBezTo>
                    <a:pt x="4968" y="11562"/>
                    <a:pt x="5136" y="12197"/>
                    <a:pt x="5346" y="12758"/>
                  </a:cubicBezTo>
                  <a:cubicBezTo>
                    <a:pt x="5582" y="13395"/>
                    <a:pt x="5858" y="13910"/>
                    <a:pt x="6164" y="14290"/>
                  </a:cubicBezTo>
                  <a:cubicBezTo>
                    <a:pt x="3935" y="13834"/>
                    <a:pt x="2096" y="12302"/>
                    <a:pt x="1218" y="10264"/>
                  </a:cubicBezTo>
                  <a:close/>
                  <a:moveTo>
                    <a:pt x="8058" y="10261"/>
                  </a:moveTo>
                  <a:cubicBezTo>
                    <a:pt x="7780" y="10851"/>
                    <a:pt x="7623" y="11510"/>
                    <a:pt x="7623" y="12207"/>
                  </a:cubicBezTo>
                  <a:cubicBezTo>
                    <a:pt x="7623" y="13002"/>
                    <a:pt x="7825" y="13744"/>
                    <a:pt x="8181" y="14397"/>
                  </a:cubicBezTo>
                  <a:cubicBezTo>
                    <a:pt x="7969" y="14418"/>
                    <a:pt x="7754" y="14426"/>
                    <a:pt x="7541" y="14426"/>
                  </a:cubicBezTo>
                  <a:cubicBezTo>
                    <a:pt x="6760" y="14426"/>
                    <a:pt x="5915" y="13020"/>
                    <a:pt x="5485" y="10773"/>
                  </a:cubicBezTo>
                  <a:cubicBezTo>
                    <a:pt x="5684" y="10660"/>
                    <a:pt x="5842" y="10479"/>
                    <a:pt x="5926" y="10261"/>
                  </a:cubicBezTo>
                  <a:close/>
                  <a:moveTo>
                    <a:pt x="12207" y="8284"/>
                  </a:moveTo>
                  <a:cubicBezTo>
                    <a:pt x="14371" y="8284"/>
                    <a:pt x="16131" y="10044"/>
                    <a:pt x="16131" y="12207"/>
                  </a:cubicBezTo>
                  <a:cubicBezTo>
                    <a:pt x="16131" y="14371"/>
                    <a:pt x="14371" y="16131"/>
                    <a:pt x="12207" y="16131"/>
                  </a:cubicBezTo>
                  <a:cubicBezTo>
                    <a:pt x="10044" y="16131"/>
                    <a:pt x="8281" y="14371"/>
                    <a:pt x="8281" y="12207"/>
                  </a:cubicBezTo>
                  <a:cubicBezTo>
                    <a:pt x="8281" y="10044"/>
                    <a:pt x="10044" y="8284"/>
                    <a:pt x="12207" y="8284"/>
                  </a:cubicBezTo>
                  <a:close/>
                  <a:moveTo>
                    <a:pt x="7541" y="1"/>
                  </a:moveTo>
                  <a:cubicBezTo>
                    <a:pt x="5527" y="1"/>
                    <a:pt x="3633" y="785"/>
                    <a:pt x="2209" y="2212"/>
                  </a:cubicBezTo>
                  <a:cubicBezTo>
                    <a:pt x="788" y="3633"/>
                    <a:pt x="1" y="5530"/>
                    <a:pt x="1" y="7541"/>
                  </a:cubicBezTo>
                  <a:cubicBezTo>
                    <a:pt x="1" y="9556"/>
                    <a:pt x="785" y="11449"/>
                    <a:pt x="2209" y="12874"/>
                  </a:cubicBezTo>
                  <a:cubicBezTo>
                    <a:pt x="3633" y="14295"/>
                    <a:pt x="5527" y="15082"/>
                    <a:pt x="7541" y="15082"/>
                  </a:cubicBezTo>
                  <a:cubicBezTo>
                    <a:pt x="7890" y="15082"/>
                    <a:pt x="8242" y="15061"/>
                    <a:pt x="8588" y="15011"/>
                  </a:cubicBezTo>
                  <a:cubicBezTo>
                    <a:pt x="9427" y="16092"/>
                    <a:pt x="10739" y="16787"/>
                    <a:pt x="12207" y="16787"/>
                  </a:cubicBezTo>
                  <a:cubicBezTo>
                    <a:pt x="14731" y="16787"/>
                    <a:pt x="16787" y="14733"/>
                    <a:pt x="16787" y="12207"/>
                  </a:cubicBezTo>
                  <a:cubicBezTo>
                    <a:pt x="16787" y="10739"/>
                    <a:pt x="16089" y="9427"/>
                    <a:pt x="15009" y="8588"/>
                  </a:cubicBezTo>
                  <a:cubicBezTo>
                    <a:pt x="15058" y="8244"/>
                    <a:pt x="15082" y="7893"/>
                    <a:pt x="15082" y="7541"/>
                  </a:cubicBezTo>
                  <a:cubicBezTo>
                    <a:pt x="15082" y="5530"/>
                    <a:pt x="14298" y="3633"/>
                    <a:pt x="12871" y="2212"/>
                  </a:cubicBezTo>
                  <a:cubicBezTo>
                    <a:pt x="11449" y="788"/>
                    <a:pt x="9553" y="1"/>
                    <a:pt x="7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2787138" y="1372207"/>
              <a:ext cx="94141" cy="121918"/>
            </a:xfrm>
            <a:custGeom>
              <a:avLst/>
              <a:gdLst/>
              <a:ahLst/>
              <a:cxnLst/>
              <a:rect l="l" t="t" r="r" b="b"/>
              <a:pathLst>
                <a:path w="4067" h="5267" extrusionOk="0">
                  <a:moveTo>
                    <a:pt x="2034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4" y="656"/>
                  </a:cubicBezTo>
                  <a:close/>
                  <a:moveTo>
                    <a:pt x="2041" y="2746"/>
                  </a:moveTo>
                  <a:cubicBezTo>
                    <a:pt x="2330" y="2746"/>
                    <a:pt x="2566" y="2982"/>
                    <a:pt x="2566" y="3271"/>
                  </a:cubicBezTo>
                  <a:cubicBezTo>
                    <a:pt x="2566" y="3420"/>
                    <a:pt x="2500" y="3554"/>
                    <a:pt x="2401" y="3651"/>
                  </a:cubicBezTo>
                  <a:lnTo>
                    <a:pt x="2401" y="4302"/>
                  </a:lnTo>
                  <a:lnTo>
                    <a:pt x="1679" y="4302"/>
                  </a:lnTo>
                  <a:lnTo>
                    <a:pt x="1679" y="3651"/>
                  </a:lnTo>
                  <a:cubicBezTo>
                    <a:pt x="1577" y="3554"/>
                    <a:pt x="1517" y="3420"/>
                    <a:pt x="1517" y="3271"/>
                  </a:cubicBezTo>
                  <a:cubicBezTo>
                    <a:pt x="1517" y="2982"/>
                    <a:pt x="1753" y="2746"/>
                    <a:pt x="2041" y="2746"/>
                  </a:cubicBezTo>
                  <a:close/>
                  <a:moveTo>
                    <a:pt x="2034" y="0"/>
                  </a:moveTo>
                  <a:cubicBezTo>
                    <a:pt x="1255" y="0"/>
                    <a:pt x="617" y="638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61" y="1781"/>
                    <a:pt x="1" y="2041"/>
                    <a:pt x="1" y="2361"/>
                  </a:cubicBezTo>
                  <a:lnTo>
                    <a:pt x="1" y="4687"/>
                  </a:lnTo>
                  <a:cubicBezTo>
                    <a:pt x="1" y="5007"/>
                    <a:pt x="261" y="5267"/>
                    <a:pt x="580" y="5267"/>
                  </a:cubicBezTo>
                  <a:lnTo>
                    <a:pt x="3487" y="5267"/>
                  </a:lnTo>
                  <a:cubicBezTo>
                    <a:pt x="3807" y="5267"/>
                    <a:pt x="4066" y="5007"/>
                    <a:pt x="4066" y="4687"/>
                  </a:cubicBezTo>
                  <a:lnTo>
                    <a:pt x="4066" y="2361"/>
                  </a:lnTo>
                  <a:cubicBezTo>
                    <a:pt x="4066" y="2041"/>
                    <a:pt x="3807" y="1781"/>
                    <a:pt x="3487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8"/>
                    <a:pt x="2815" y="0"/>
                    <a:pt x="2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" name="Imagem 8">
            <a:extLst>
              <a:ext uri="{FF2B5EF4-FFF2-40B4-BE49-F238E27FC236}">
                <a16:creationId xmlns:a16="http://schemas.microsoft.com/office/drawing/2014/main" id="{2544F76D-76B2-4350-B51B-70B367C623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9485" y="1129002"/>
            <a:ext cx="5573963" cy="1710449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A329201E-98EC-4082-A1DC-111360D978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1023" y="2948380"/>
            <a:ext cx="4197573" cy="204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2911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no Brasil</a:t>
            </a:r>
            <a:endParaRPr/>
          </a:p>
        </p:txBody>
      </p:sp>
      <p:sp>
        <p:nvSpPr>
          <p:cNvPr id="1175" name="Google Shape;1175;p44"/>
          <p:cNvSpPr txBox="1">
            <a:spLocks noGrp="1"/>
          </p:cNvSpPr>
          <p:nvPr>
            <p:ph type="subTitle" idx="1"/>
          </p:nvPr>
        </p:nvSpPr>
        <p:spPr>
          <a:xfrm>
            <a:off x="825404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/>
              <a:t>Atualmente, o parque de câmeras de Fortaleza conta com 1.034 equipamentos e a previsão é chegar a 1.656 até a inauguração da Central Integrada, no fim de 2023.</a:t>
            </a:r>
          </a:p>
        </p:txBody>
      </p:sp>
      <p:sp>
        <p:nvSpPr>
          <p:cNvPr id="1176" name="Google Shape;1176;p44"/>
          <p:cNvSpPr txBox="1">
            <a:spLocks noGrp="1"/>
          </p:cNvSpPr>
          <p:nvPr>
            <p:ph type="subTitle" idx="2"/>
          </p:nvPr>
        </p:nvSpPr>
        <p:spPr>
          <a:xfrm>
            <a:off x="3450750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 conta atualmente com 2500 câmeras, porém espera-se que este número ultrapasse os 50.000 ao integrar câmeras privadas ao sistema de vigilância.</a:t>
            </a:r>
            <a:endParaRPr/>
          </a:p>
        </p:txBody>
      </p:sp>
      <p:sp>
        <p:nvSpPr>
          <p:cNvPr id="1178" name="Google Shape;1178;p44"/>
          <p:cNvSpPr txBox="1">
            <a:spLocks noGrp="1"/>
          </p:cNvSpPr>
          <p:nvPr>
            <p:ph type="subTitle" idx="4"/>
          </p:nvPr>
        </p:nvSpPr>
        <p:spPr>
          <a:xfrm>
            <a:off x="825403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Fortaleza</a:t>
            </a:r>
            <a:endParaRPr/>
          </a:p>
        </p:txBody>
      </p:sp>
      <p:sp>
        <p:nvSpPr>
          <p:cNvPr id="1179" name="Google Shape;1179;p44"/>
          <p:cNvSpPr txBox="1">
            <a:spLocks noGrp="1"/>
          </p:cNvSpPr>
          <p:nvPr>
            <p:ph type="subTitle" idx="5"/>
          </p:nvPr>
        </p:nvSpPr>
        <p:spPr>
          <a:xfrm>
            <a:off x="3450750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</a:t>
            </a:r>
            <a:endParaRPr/>
          </a:p>
        </p:txBody>
      </p:sp>
      <p:sp>
        <p:nvSpPr>
          <p:cNvPr id="1181" name="Google Shape;1181;p44"/>
          <p:cNvSpPr/>
          <p:nvPr/>
        </p:nvSpPr>
        <p:spPr>
          <a:xfrm>
            <a:off x="1695100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4"/>
          <p:cNvSpPr/>
          <p:nvPr/>
        </p:nvSpPr>
        <p:spPr>
          <a:xfrm>
            <a:off x="4274313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44"/>
          <p:cNvGrpSpPr/>
          <p:nvPr/>
        </p:nvGrpSpPr>
        <p:grpSpPr>
          <a:xfrm>
            <a:off x="1766682" y="1969651"/>
            <a:ext cx="359939" cy="359939"/>
            <a:chOff x="2551821" y="1160615"/>
            <a:chExt cx="388577" cy="388577"/>
          </a:xfrm>
        </p:grpSpPr>
        <p:sp>
          <p:nvSpPr>
            <p:cNvPr id="1185" name="Google Shape;1185;p44"/>
            <p:cNvSpPr/>
            <p:nvPr/>
          </p:nvSpPr>
          <p:spPr>
            <a:xfrm>
              <a:off x="2551821" y="1160615"/>
              <a:ext cx="388577" cy="388577"/>
            </a:xfrm>
            <a:custGeom>
              <a:avLst/>
              <a:gdLst/>
              <a:ahLst/>
              <a:cxnLst/>
              <a:rect l="l" t="t" r="r" b="b"/>
              <a:pathLst>
                <a:path w="16787" h="16787" extrusionOk="0">
                  <a:moveTo>
                    <a:pt x="6162" y="798"/>
                  </a:moveTo>
                  <a:cubicBezTo>
                    <a:pt x="5855" y="1181"/>
                    <a:pt x="5580" y="1692"/>
                    <a:pt x="5343" y="2330"/>
                  </a:cubicBezTo>
                  <a:cubicBezTo>
                    <a:pt x="5136" y="2894"/>
                    <a:pt x="4968" y="3526"/>
                    <a:pt x="4837" y="4216"/>
                  </a:cubicBezTo>
                  <a:cubicBezTo>
                    <a:pt x="4509" y="4281"/>
                    <a:pt x="4239" y="4517"/>
                    <a:pt x="4124" y="4824"/>
                  </a:cubicBezTo>
                  <a:lnTo>
                    <a:pt x="1212" y="4824"/>
                  </a:lnTo>
                  <a:cubicBezTo>
                    <a:pt x="2096" y="2784"/>
                    <a:pt x="3935" y="1252"/>
                    <a:pt x="6162" y="798"/>
                  </a:cubicBezTo>
                  <a:close/>
                  <a:moveTo>
                    <a:pt x="7541" y="656"/>
                  </a:moveTo>
                  <a:cubicBezTo>
                    <a:pt x="8320" y="656"/>
                    <a:pt x="9168" y="2062"/>
                    <a:pt x="9595" y="4315"/>
                  </a:cubicBezTo>
                  <a:cubicBezTo>
                    <a:pt x="9396" y="4428"/>
                    <a:pt x="9241" y="4609"/>
                    <a:pt x="9165" y="4824"/>
                  </a:cubicBezTo>
                  <a:lnTo>
                    <a:pt x="5928" y="4824"/>
                  </a:lnTo>
                  <a:cubicBezTo>
                    <a:pt x="5850" y="4604"/>
                    <a:pt x="5692" y="4423"/>
                    <a:pt x="5488" y="4313"/>
                  </a:cubicBezTo>
                  <a:cubicBezTo>
                    <a:pt x="5915" y="2065"/>
                    <a:pt x="6760" y="656"/>
                    <a:pt x="7541" y="656"/>
                  </a:cubicBezTo>
                  <a:close/>
                  <a:moveTo>
                    <a:pt x="8921" y="798"/>
                  </a:moveTo>
                  <a:lnTo>
                    <a:pt x="8921" y="798"/>
                  </a:lnTo>
                  <a:cubicBezTo>
                    <a:pt x="11148" y="1252"/>
                    <a:pt x="12986" y="2784"/>
                    <a:pt x="13865" y="4824"/>
                  </a:cubicBezTo>
                  <a:lnTo>
                    <a:pt x="10962" y="4824"/>
                  </a:lnTo>
                  <a:cubicBezTo>
                    <a:pt x="10846" y="4512"/>
                    <a:pt x="10576" y="4276"/>
                    <a:pt x="10246" y="4216"/>
                  </a:cubicBezTo>
                  <a:cubicBezTo>
                    <a:pt x="10117" y="3528"/>
                    <a:pt x="9947" y="2894"/>
                    <a:pt x="9737" y="2330"/>
                  </a:cubicBezTo>
                  <a:cubicBezTo>
                    <a:pt x="9501" y="1692"/>
                    <a:pt x="9225" y="1178"/>
                    <a:pt x="8921" y="798"/>
                  </a:cubicBezTo>
                  <a:close/>
                  <a:moveTo>
                    <a:pt x="14106" y="5480"/>
                  </a:moveTo>
                  <a:cubicBezTo>
                    <a:pt x="14314" y="6133"/>
                    <a:pt x="14421" y="6823"/>
                    <a:pt x="14421" y="7541"/>
                  </a:cubicBezTo>
                  <a:cubicBezTo>
                    <a:pt x="14421" y="7754"/>
                    <a:pt x="14413" y="7971"/>
                    <a:pt x="14392" y="8184"/>
                  </a:cubicBezTo>
                  <a:cubicBezTo>
                    <a:pt x="13744" y="7830"/>
                    <a:pt x="13000" y="7628"/>
                    <a:pt x="12207" y="7628"/>
                  </a:cubicBezTo>
                  <a:cubicBezTo>
                    <a:pt x="11617" y="7628"/>
                    <a:pt x="11053" y="7738"/>
                    <a:pt x="10534" y="7943"/>
                  </a:cubicBezTo>
                  <a:cubicBezTo>
                    <a:pt x="10537" y="7809"/>
                    <a:pt x="10537" y="7678"/>
                    <a:pt x="10537" y="7541"/>
                  </a:cubicBezTo>
                  <a:cubicBezTo>
                    <a:pt x="10537" y="7022"/>
                    <a:pt x="10518" y="6511"/>
                    <a:pt x="10479" y="6010"/>
                  </a:cubicBezTo>
                  <a:cubicBezTo>
                    <a:pt x="10702" y="5902"/>
                    <a:pt x="10872" y="5713"/>
                    <a:pt x="10956" y="5480"/>
                  </a:cubicBezTo>
                  <a:close/>
                  <a:moveTo>
                    <a:pt x="9160" y="5482"/>
                  </a:moveTo>
                  <a:cubicBezTo>
                    <a:pt x="9270" y="5779"/>
                    <a:pt x="9519" y="6004"/>
                    <a:pt x="9826" y="6083"/>
                  </a:cubicBezTo>
                  <a:cubicBezTo>
                    <a:pt x="9863" y="6550"/>
                    <a:pt x="9881" y="7038"/>
                    <a:pt x="9881" y="7547"/>
                  </a:cubicBezTo>
                  <a:cubicBezTo>
                    <a:pt x="9881" y="7788"/>
                    <a:pt x="9878" y="8032"/>
                    <a:pt x="9868" y="8273"/>
                  </a:cubicBezTo>
                  <a:cubicBezTo>
                    <a:pt x="9301" y="8609"/>
                    <a:pt x="8813" y="9068"/>
                    <a:pt x="8438" y="9608"/>
                  </a:cubicBezTo>
                  <a:lnTo>
                    <a:pt x="5926" y="9608"/>
                  </a:lnTo>
                  <a:cubicBezTo>
                    <a:pt x="5816" y="9309"/>
                    <a:pt x="5564" y="9084"/>
                    <a:pt x="5257" y="9008"/>
                  </a:cubicBezTo>
                  <a:cubicBezTo>
                    <a:pt x="5220" y="8543"/>
                    <a:pt x="5199" y="8053"/>
                    <a:pt x="5199" y="7547"/>
                  </a:cubicBezTo>
                  <a:cubicBezTo>
                    <a:pt x="5199" y="7038"/>
                    <a:pt x="5220" y="6550"/>
                    <a:pt x="5257" y="6083"/>
                  </a:cubicBezTo>
                  <a:cubicBezTo>
                    <a:pt x="5566" y="6007"/>
                    <a:pt x="5816" y="5779"/>
                    <a:pt x="5926" y="5482"/>
                  </a:cubicBezTo>
                  <a:close/>
                  <a:moveTo>
                    <a:pt x="4124" y="5482"/>
                  </a:moveTo>
                  <a:cubicBezTo>
                    <a:pt x="4210" y="5716"/>
                    <a:pt x="4381" y="5907"/>
                    <a:pt x="4601" y="6015"/>
                  </a:cubicBezTo>
                  <a:cubicBezTo>
                    <a:pt x="4562" y="6513"/>
                    <a:pt x="4541" y="7027"/>
                    <a:pt x="4541" y="7549"/>
                  </a:cubicBezTo>
                  <a:cubicBezTo>
                    <a:pt x="4541" y="8071"/>
                    <a:pt x="4559" y="8583"/>
                    <a:pt x="4601" y="9084"/>
                  </a:cubicBezTo>
                  <a:cubicBezTo>
                    <a:pt x="4381" y="9191"/>
                    <a:pt x="4210" y="9383"/>
                    <a:pt x="4124" y="9613"/>
                  </a:cubicBezTo>
                  <a:lnTo>
                    <a:pt x="971" y="9608"/>
                  </a:lnTo>
                  <a:cubicBezTo>
                    <a:pt x="764" y="8955"/>
                    <a:pt x="656" y="8263"/>
                    <a:pt x="656" y="7547"/>
                  </a:cubicBezTo>
                  <a:cubicBezTo>
                    <a:pt x="656" y="6828"/>
                    <a:pt x="767" y="6133"/>
                    <a:pt x="971" y="5482"/>
                  </a:cubicBezTo>
                  <a:close/>
                  <a:moveTo>
                    <a:pt x="4129" y="10264"/>
                  </a:moveTo>
                  <a:cubicBezTo>
                    <a:pt x="4239" y="10571"/>
                    <a:pt x="4509" y="10807"/>
                    <a:pt x="4840" y="10872"/>
                  </a:cubicBezTo>
                  <a:cubicBezTo>
                    <a:pt x="4968" y="11562"/>
                    <a:pt x="5136" y="12197"/>
                    <a:pt x="5346" y="12758"/>
                  </a:cubicBezTo>
                  <a:cubicBezTo>
                    <a:pt x="5582" y="13395"/>
                    <a:pt x="5858" y="13910"/>
                    <a:pt x="6164" y="14290"/>
                  </a:cubicBezTo>
                  <a:cubicBezTo>
                    <a:pt x="3935" y="13834"/>
                    <a:pt x="2096" y="12302"/>
                    <a:pt x="1218" y="10264"/>
                  </a:cubicBezTo>
                  <a:close/>
                  <a:moveTo>
                    <a:pt x="8058" y="10261"/>
                  </a:moveTo>
                  <a:cubicBezTo>
                    <a:pt x="7780" y="10851"/>
                    <a:pt x="7623" y="11510"/>
                    <a:pt x="7623" y="12207"/>
                  </a:cubicBezTo>
                  <a:cubicBezTo>
                    <a:pt x="7623" y="13002"/>
                    <a:pt x="7825" y="13744"/>
                    <a:pt x="8181" y="14397"/>
                  </a:cubicBezTo>
                  <a:cubicBezTo>
                    <a:pt x="7969" y="14418"/>
                    <a:pt x="7754" y="14426"/>
                    <a:pt x="7541" y="14426"/>
                  </a:cubicBezTo>
                  <a:cubicBezTo>
                    <a:pt x="6760" y="14426"/>
                    <a:pt x="5915" y="13020"/>
                    <a:pt x="5485" y="10773"/>
                  </a:cubicBezTo>
                  <a:cubicBezTo>
                    <a:pt x="5684" y="10660"/>
                    <a:pt x="5842" y="10479"/>
                    <a:pt x="5926" y="10261"/>
                  </a:cubicBezTo>
                  <a:close/>
                  <a:moveTo>
                    <a:pt x="12207" y="8284"/>
                  </a:moveTo>
                  <a:cubicBezTo>
                    <a:pt x="14371" y="8284"/>
                    <a:pt x="16131" y="10044"/>
                    <a:pt x="16131" y="12207"/>
                  </a:cubicBezTo>
                  <a:cubicBezTo>
                    <a:pt x="16131" y="14371"/>
                    <a:pt x="14371" y="16131"/>
                    <a:pt x="12207" y="16131"/>
                  </a:cubicBezTo>
                  <a:cubicBezTo>
                    <a:pt x="10044" y="16131"/>
                    <a:pt x="8281" y="14371"/>
                    <a:pt x="8281" y="12207"/>
                  </a:cubicBezTo>
                  <a:cubicBezTo>
                    <a:pt x="8281" y="10044"/>
                    <a:pt x="10044" y="8284"/>
                    <a:pt x="12207" y="8284"/>
                  </a:cubicBezTo>
                  <a:close/>
                  <a:moveTo>
                    <a:pt x="7541" y="1"/>
                  </a:moveTo>
                  <a:cubicBezTo>
                    <a:pt x="5527" y="1"/>
                    <a:pt x="3633" y="785"/>
                    <a:pt x="2209" y="2212"/>
                  </a:cubicBezTo>
                  <a:cubicBezTo>
                    <a:pt x="788" y="3633"/>
                    <a:pt x="1" y="5530"/>
                    <a:pt x="1" y="7541"/>
                  </a:cubicBezTo>
                  <a:cubicBezTo>
                    <a:pt x="1" y="9556"/>
                    <a:pt x="785" y="11449"/>
                    <a:pt x="2209" y="12874"/>
                  </a:cubicBezTo>
                  <a:cubicBezTo>
                    <a:pt x="3633" y="14295"/>
                    <a:pt x="5527" y="15082"/>
                    <a:pt x="7541" y="15082"/>
                  </a:cubicBezTo>
                  <a:cubicBezTo>
                    <a:pt x="7890" y="15082"/>
                    <a:pt x="8242" y="15061"/>
                    <a:pt x="8588" y="15011"/>
                  </a:cubicBezTo>
                  <a:cubicBezTo>
                    <a:pt x="9427" y="16092"/>
                    <a:pt x="10739" y="16787"/>
                    <a:pt x="12207" y="16787"/>
                  </a:cubicBezTo>
                  <a:cubicBezTo>
                    <a:pt x="14731" y="16787"/>
                    <a:pt x="16787" y="14733"/>
                    <a:pt x="16787" y="12207"/>
                  </a:cubicBezTo>
                  <a:cubicBezTo>
                    <a:pt x="16787" y="10739"/>
                    <a:pt x="16089" y="9427"/>
                    <a:pt x="15009" y="8588"/>
                  </a:cubicBezTo>
                  <a:cubicBezTo>
                    <a:pt x="15058" y="8244"/>
                    <a:pt x="15082" y="7893"/>
                    <a:pt x="15082" y="7541"/>
                  </a:cubicBezTo>
                  <a:cubicBezTo>
                    <a:pt x="15082" y="5530"/>
                    <a:pt x="14298" y="3633"/>
                    <a:pt x="12871" y="2212"/>
                  </a:cubicBezTo>
                  <a:cubicBezTo>
                    <a:pt x="11449" y="788"/>
                    <a:pt x="9553" y="1"/>
                    <a:pt x="7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2787138" y="1372207"/>
              <a:ext cx="94141" cy="121918"/>
            </a:xfrm>
            <a:custGeom>
              <a:avLst/>
              <a:gdLst/>
              <a:ahLst/>
              <a:cxnLst/>
              <a:rect l="l" t="t" r="r" b="b"/>
              <a:pathLst>
                <a:path w="4067" h="5267" extrusionOk="0">
                  <a:moveTo>
                    <a:pt x="2034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4" y="656"/>
                  </a:cubicBezTo>
                  <a:close/>
                  <a:moveTo>
                    <a:pt x="2041" y="2746"/>
                  </a:moveTo>
                  <a:cubicBezTo>
                    <a:pt x="2330" y="2746"/>
                    <a:pt x="2566" y="2982"/>
                    <a:pt x="2566" y="3271"/>
                  </a:cubicBezTo>
                  <a:cubicBezTo>
                    <a:pt x="2566" y="3420"/>
                    <a:pt x="2500" y="3554"/>
                    <a:pt x="2401" y="3651"/>
                  </a:cubicBezTo>
                  <a:lnTo>
                    <a:pt x="2401" y="4302"/>
                  </a:lnTo>
                  <a:lnTo>
                    <a:pt x="1679" y="4302"/>
                  </a:lnTo>
                  <a:lnTo>
                    <a:pt x="1679" y="3651"/>
                  </a:lnTo>
                  <a:cubicBezTo>
                    <a:pt x="1577" y="3554"/>
                    <a:pt x="1517" y="3420"/>
                    <a:pt x="1517" y="3271"/>
                  </a:cubicBezTo>
                  <a:cubicBezTo>
                    <a:pt x="1517" y="2982"/>
                    <a:pt x="1753" y="2746"/>
                    <a:pt x="2041" y="2746"/>
                  </a:cubicBezTo>
                  <a:close/>
                  <a:moveTo>
                    <a:pt x="2034" y="0"/>
                  </a:moveTo>
                  <a:cubicBezTo>
                    <a:pt x="1255" y="0"/>
                    <a:pt x="617" y="638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61" y="1781"/>
                    <a:pt x="1" y="2041"/>
                    <a:pt x="1" y="2361"/>
                  </a:cubicBezTo>
                  <a:lnTo>
                    <a:pt x="1" y="4687"/>
                  </a:lnTo>
                  <a:cubicBezTo>
                    <a:pt x="1" y="5007"/>
                    <a:pt x="261" y="5267"/>
                    <a:pt x="580" y="5267"/>
                  </a:cubicBezTo>
                  <a:lnTo>
                    <a:pt x="3487" y="5267"/>
                  </a:lnTo>
                  <a:cubicBezTo>
                    <a:pt x="3807" y="5267"/>
                    <a:pt x="4066" y="5007"/>
                    <a:pt x="4066" y="4687"/>
                  </a:cubicBezTo>
                  <a:lnTo>
                    <a:pt x="4066" y="2361"/>
                  </a:lnTo>
                  <a:cubicBezTo>
                    <a:pt x="4066" y="2041"/>
                    <a:pt x="3807" y="1781"/>
                    <a:pt x="3487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8"/>
                    <a:pt x="2815" y="0"/>
                    <a:pt x="2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44"/>
          <p:cNvGrpSpPr/>
          <p:nvPr/>
        </p:nvGrpSpPr>
        <p:grpSpPr>
          <a:xfrm>
            <a:off x="4341198" y="1969718"/>
            <a:ext cx="369352" cy="359832"/>
            <a:chOff x="3095370" y="1170152"/>
            <a:chExt cx="398739" cy="388461"/>
          </a:xfrm>
        </p:grpSpPr>
        <p:sp>
          <p:nvSpPr>
            <p:cNvPr id="1188" name="Google Shape;1188;p44"/>
            <p:cNvSpPr/>
            <p:nvPr/>
          </p:nvSpPr>
          <p:spPr>
            <a:xfrm>
              <a:off x="3186942" y="1242627"/>
              <a:ext cx="215550" cy="243373"/>
            </a:xfrm>
            <a:custGeom>
              <a:avLst/>
              <a:gdLst/>
              <a:ahLst/>
              <a:cxnLst/>
              <a:rect l="l" t="t" r="r" b="b"/>
              <a:pathLst>
                <a:path w="9312" h="10514" extrusionOk="0">
                  <a:moveTo>
                    <a:pt x="4656" y="691"/>
                  </a:moveTo>
                  <a:cubicBezTo>
                    <a:pt x="5923" y="1265"/>
                    <a:pt x="7265" y="1635"/>
                    <a:pt x="8656" y="1795"/>
                  </a:cubicBezTo>
                  <a:lnTo>
                    <a:pt x="8656" y="4200"/>
                  </a:lnTo>
                  <a:cubicBezTo>
                    <a:pt x="8656" y="6747"/>
                    <a:pt x="7053" y="9000"/>
                    <a:pt x="4656" y="9839"/>
                  </a:cubicBezTo>
                  <a:cubicBezTo>
                    <a:pt x="2258" y="9000"/>
                    <a:pt x="656" y="6747"/>
                    <a:pt x="656" y="4200"/>
                  </a:cubicBezTo>
                  <a:lnTo>
                    <a:pt x="656" y="1795"/>
                  </a:lnTo>
                  <a:cubicBezTo>
                    <a:pt x="2046" y="1635"/>
                    <a:pt x="3392" y="1265"/>
                    <a:pt x="4656" y="691"/>
                  </a:cubicBezTo>
                  <a:close/>
                  <a:moveTo>
                    <a:pt x="4655" y="0"/>
                  </a:moveTo>
                  <a:cubicBezTo>
                    <a:pt x="4608" y="0"/>
                    <a:pt x="4561" y="10"/>
                    <a:pt x="4519" y="30"/>
                  </a:cubicBezTo>
                  <a:cubicBezTo>
                    <a:pt x="3190" y="649"/>
                    <a:pt x="1771" y="1032"/>
                    <a:pt x="299" y="1171"/>
                  </a:cubicBezTo>
                  <a:cubicBezTo>
                    <a:pt x="131" y="1187"/>
                    <a:pt x="0" y="1328"/>
                    <a:pt x="0" y="1499"/>
                  </a:cubicBezTo>
                  <a:lnTo>
                    <a:pt x="0" y="4200"/>
                  </a:lnTo>
                  <a:cubicBezTo>
                    <a:pt x="0" y="5604"/>
                    <a:pt x="436" y="6946"/>
                    <a:pt x="1267" y="8090"/>
                  </a:cubicBezTo>
                  <a:cubicBezTo>
                    <a:pt x="2088" y="9226"/>
                    <a:pt x="3226" y="10057"/>
                    <a:pt x="4553" y="10498"/>
                  </a:cubicBezTo>
                  <a:cubicBezTo>
                    <a:pt x="4588" y="10508"/>
                    <a:pt x="4624" y="10513"/>
                    <a:pt x="4656" y="10513"/>
                  </a:cubicBezTo>
                  <a:cubicBezTo>
                    <a:pt x="4692" y="10513"/>
                    <a:pt x="4724" y="10508"/>
                    <a:pt x="4758" y="10498"/>
                  </a:cubicBezTo>
                  <a:cubicBezTo>
                    <a:pt x="6085" y="10057"/>
                    <a:pt x="7221" y="9226"/>
                    <a:pt x="8047" y="8087"/>
                  </a:cubicBezTo>
                  <a:cubicBezTo>
                    <a:pt x="8873" y="6946"/>
                    <a:pt x="9311" y="5604"/>
                    <a:pt x="9311" y="4195"/>
                  </a:cubicBezTo>
                  <a:lnTo>
                    <a:pt x="9311" y="1499"/>
                  </a:lnTo>
                  <a:cubicBezTo>
                    <a:pt x="9311" y="1328"/>
                    <a:pt x="9183" y="1187"/>
                    <a:pt x="9012" y="1171"/>
                  </a:cubicBezTo>
                  <a:cubicBezTo>
                    <a:pt x="7541" y="1032"/>
                    <a:pt x="6122" y="649"/>
                    <a:pt x="4795" y="30"/>
                  </a:cubicBezTo>
                  <a:cubicBezTo>
                    <a:pt x="4750" y="10"/>
                    <a:pt x="4702" y="0"/>
                    <a:pt x="4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3220321" y="1279200"/>
              <a:ext cx="148769" cy="171037"/>
            </a:xfrm>
            <a:custGeom>
              <a:avLst/>
              <a:gdLst/>
              <a:ahLst/>
              <a:cxnLst/>
              <a:rect l="l" t="t" r="r" b="b"/>
              <a:pathLst>
                <a:path w="6427" h="7389" extrusionOk="0">
                  <a:moveTo>
                    <a:pt x="3214" y="682"/>
                  </a:moveTo>
                  <a:cubicBezTo>
                    <a:pt x="4040" y="1013"/>
                    <a:pt x="4895" y="1267"/>
                    <a:pt x="5771" y="1448"/>
                  </a:cubicBezTo>
                  <a:lnTo>
                    <a:pt x="5771" y="2620"/>
                  </a:lnTo>
                  <a:cubicBezTo>
                    <a:pt x="5771" y="4359"/>
                    <a:pt x="4772" y="5946"/>
                    <a:pt x="3214" y="6701"/>
                  </a:cubicBezTo>
                  <a:cubicBezTo>
                    <a:pt x="1656" y="5946"/>
                    <a:pt x="656" y="4364"/>
                    <a:pt x="656" y="2620"/>
                  </a:cubicBezTo>
                  <a:lnTo>
                    <a:pt x="656" y="1448"/>
                  </a:lnTo>
                  <a:cubicBezTo>
                    <a:pt x="1533" y="1272"/>
                    <a:pt x="2388" y="1013"/>
                    <a:pt x="3214" y="682"/>
                  </a:cubicBezTo>
                  <a:close/>
                  <a:moveTo>
                    <a:pt x="3215" y="1"/>
                  </a:moveTo>
                  <a:cubicBezTo>
                    <a:pt x="3172" y="1"/>
                    <a:pt x="3130" y="9"/>
                    <a:pt x="3090" y="26"/>
                  </a:cubicBezTo>
                  <a:cubicBezTo>
                    <a:pt x="2186" y="399"/>
                    <a:pt x="1236" y="679"/>
                    <a:pt x="271" y="855"/>
                  </a:cubicBezTo>
                  <a:cubicBezTo>
                    <a:pt x="116" y="884"/>
                    <a:pt x="1" y="1020"/>
                    <a:pt x="1" y="1178"/>
                  </a:cubicBezTo>
                  <a:lnTo>
                    <a:pt x="1" y="2620"/>
                  </a:lnTo>
                  <a:cubicBezTo>
                    <a:pt x="1" y="4669"/>
                    <a:pt x="1210" y="6531"/>
                    <a:pt x="3080" y="7360"/>
                  </a:cubicBezTo>
                  <a:cubicBezTo>
                    <a:pt x="3122" y="7381"/>
                    <a:pt x="3169" y="7389"/>
                    <a:pt x="3214" y="7389"/>
                  </a:cubicBezTo>
                  <a:cubicBezTo>
                    <a:pt x="3261" y="7389"/>
                    <a:pt x="3306" y="7381"/>
                    <a:pt x="3348" y="7360"/>
                  </a:cubicBezTo>
                  <a:cubicBezTo>
                    <a:pt x="5220" y="6531"/>
                    <a:pt x="6427" y="4669"/>
                    <a:pt x="6427" y="2620"/>
                  </a:cubicBezTo>
                  <a:lnTo>
                    <a:pt x="6427" y="1178"/>
                  </a:lnTo>
                  <a:cubicBezTo>
                    <a:pt x="6427" y="1020"/>
                    <a:pt x="6317" y="881"/>
                    <a:pt x="6159" y="855"/>
                  </a:cubicBezTo>
                  <a:cubicBezTo>
                    <a:pt x="5191" y="679"/>
                    <a:pt x="4245" y="396"/>
                    <a:pt x="3340" y="26"/>
                  </a:cubicBezTo>
                  <a:cubicBezTo>
                    <a:pt x="3300" y="9"/>
                    <a:pt x="3258" y="1"/>
                    <a:pt x="3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3259255" y="1330310"/>
              <a:ext cx="70924" cy="61040"/>
            </a:xfrm>
            <a:custGeom>
              <a:avLst/>
              <a:gdLst/>
              <a:ahLst/>
              <a:cxnLst/>
              <a:rect l="l" t="t" r="r" b="b"/>
              <a:pathLst>
                <a:path w="3064" h="2637" extrusionOk="0">
                  <a:moveTo>
                    <a:pt x="2227" y="1"/>
                  </a:moveTo>
                  <a:lnTo>
                    <a:pt x="1264" y="966"/>
                  </a:lnTo>
                  <a:lnTo>
                    <a:pt x="837" y="538"/>
                  </a:lnTo>
                  <a:lnTo>
                    <a:pt x="0" y="1375"/>
                  </a:lnTo>
                  <a:lnTo>
                    <a:pt x="1264" y="2636"/>
                  </a:lnTo>
                  <a:lnTo>
                    <a:pt x="3063" y="837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3223052" y="1259409"/>
              <a:ext cx="271057" cy="299205"/>
            </a:xfrm>
            <a:custGeom>
              <a:avLst/>
              <a:gdLst/>
              <a:ahLst/>
              <a:cxnLst/>
              <a:rect l="l" t="t" r="r" b="b"/>
              <a:pathLst>
                <a:path w="11710" h="12926" extrusionOk="0">
                  <a:moveTo>
                    <a:pt x="9503" y="750"/>
                  </a:moveTo>
                  <a:lnTo>
                    <a:pt x="10112" y="973"/>
                  </a:lnTo>
                  <a:cubicBezTo>
                    <a:pt x="10107" y="986"/>
                    <a:pt x="10099" y="1002"/>
                    <a:pt x="10093" y="1015"/>
                  </a:cubicBezTo>
                  <a:cubicBezTo>
                    <a:pt x="10062" y="1096"/>
                    <a:pt x="10067" y="1186"/>
                    <a:pt x="10101" y="1264"/>
                  </a:cubicBezTo>
                  <a:cubicBezTo>
                    <a:pt x="10977" y="3140"/>
                    <a:pt x="11069" y="5238"/>
                    <a:pt x="10361" y="7179"/>
                  </a:cubicBezTo>
                  <a:cubicBezTo>
                    <a:pt x="9655" y="9120"/>
                    <a:pt x="8234" y="10670"/>
                    <a:pt x="6361" y="11543"/>
                  </a:cubicBezTo>
                  <a:cubicBezTo>
                    <a:pt x="5325" y="12026"/>
                    <a:pt x="4226" y="12270"/>
                    <a:pt x="3098" y="12270"/>
                  </a:cubicBezTo>
                  <a:cubicBezTo>
                    <a:pt x="2306" y="12270"/>
                    <a:pt x="1522" y="12149"/>
                    <a:pt x="761" y="11908"/>
                  </a:cubicBezTo>
                  <a:lnTo>
                    <a:pt x="984" y="11291"/>
                  </a:lnTo>
                  <a:cubicBezTo>
                    <a:pt x="1677" y="11506"/>
                    <a:pt x="2388" y="11614"/>
                    <a:pt x="3098" y="11614"/>
                  </a:cubicBezTo>
                  <a:cubicBezTo>
                    <a:pt x="4119" y="11614"/>
                    <a:pt x="5136" y="11391"/>
                    <a:pt x="6086" y="10950"/>
                  </a:cubicBezTo>
                  <a:cubicBezTo>
                    <a:pt x="7796" y="10153"/>
                    <a:pt x="9097" y="8734"/>
                    <a:pt x="9742" y="6953"/>
                  </a:cubicBezTo>
                  <a:cubicBezTo>
                    <a:pt x="10387" y="5175"/>
                    <a:pt x="10306" y="3252"/>
                    <a:pt x="9509" y="1542"/>
                  </a:cubicBezTo>
                  <a:cubicBezTo>
                    <a:pt x="9464" y="1445"/>
                    <a:pt x="9377" y="1382"/>
                    <a:pt x="9280" y="1359"/>
                  </a:cubicBezTo>
                  <a:lnTo>
                    <a:pt x="9503" y="750"/>
                  </a:lnTo>
                  <a:close/>
                  <a:moveTo>
                    <a:pt x="9307" y="1"/>
                  </a:moveTo>
                  <a:cubicBezTo>
                    <a:pt x="9174" y="1"/>
                    <a:pt x="9049" y="84"/>
                    <a:pt x="9000" y="218"/>
                  </a:cubicBezTo>
                  <a:lnTo>
                    <a:pt x="8428" y="1791"/>
                  </a:lnTo>
                  <a:cubicBezTo>
                    <a:pt x="8381" y="1917"/>
                    <a:pt x="8417" y="2056"/>
                    <a:pt x="8512" y="2146"/>
                  </a:cubicBezTo>
                  <a:cubicBezTo>
                    <a:pt x="8575" y="2202"/>
                    <a:pt x="8654" y="2232"/>
                    <a:pt x="8734" y="2232"/>
                  </a:cubicBezTo>
                  <a:cubicBezTo>
                    <a:pt x="8781" y="2232"/>
                    <a:pt x="8828" y="2222"/>
                    <a:pt x="8874" y="2201"/>
                  </a:cubicBezTo>
                  <a:lnTo>
                    <a:pt x="9047" y="2119"/>
                  </a:lnTo>
                  <a:cubicBezTo>
                    <a:pt x="9648" y="3596"/>
                    <a:pt x="9676" y="5219"/>
                    <a:pt x="9128" y="6730"/>
                  </a:cubicBezTo>
                  <a:cubicBezTo>
                    <a:pt x="8541" y="8343"/>
                    <a:pt x="7360" y="9631"/>
                    <a:pt x="5810" y="10355"/>
                  </a:cubicBezTo>
                  <a:cubicBezTo>
                    <a:pt x="4949" y="10758"/>
                    <a:pt x="4028" y="10960"/>
                    <a:pt x="3103" y="10960"/>
                  </a:cubicBezTo>
                  <a:cubicBezTo>
                    <a:pt x="2362" y="10960"/>
                    <a:pt x="1618" y="10830"/>
                    <a:pt x="900" y="10570"/>
                  </a:cubicBezTo>
                  <a:cubicBezTo>
                    <a:pt x="863" y="10556"/>
                    <a:pt x="824" y="10549"/>
                    <a:pt x="786" y="10549"/>
                  </a:cubicBezTo>
                  <a:cubicBezTo>
                    <a:pt x="740" y="10549"/>
                    <a:pt x="695" y="10559"/>
                    <a:pt x="651" y="10578"/>
                  </a:cubicBezTo>
                  <a:cubicBezTo>
                    <a:pt x="573" y="10615"/>
                    <a:pt x="510" y="10680"/>
                    <a:pt x="481" y="10762"/>
                  </a:cubicBezTo>
                  <a:lnTo>
                    <a:pt x="30" y="11994"/>
                  </a:lnTo>
                  <a:cubicBezTo>
                    <a:pt x="1" y="12078"/>
                    <a:pt x="3" y="12165"/>
                    <a:pt x="40" y="12243"/>
                  </a:cubicBezTo>
                  <a:cubicBezTo>
                    <a:pt x="77" y="12322"/>
                    <a:pt x="145" y="12385"/>
                    <a:pt x="224" y="12414"/>
                  </a:cubicBezTo>
                  <a:cubicBezTo>
                    <a:pt x="1155" y="12752"/>
                    <a:pt x="2123" y="12925"/>
                    <a:pt x="3096" y="12925"/>
                  </a:cubicBezTo>
                  <a:cubicBezTo>
                    <a:pt x="4323" y="12925"/>
                    <a:pt x="5511" y="12660"/>
                    <a:pt x="6637" y="12136"/>
                  </a:cubicBezTo>
                  <a:cubicBezTo>
                    <a:pt x="8667" y="11189"/>
                    <a:pt x="10206" y="9508"/>
                    <a:pt x="10975" y="7402"/>
                  </a:cubicBezTo>
                  <a:cubicBezTo>
                    <a:pt x="11709" y="5403"/>
                    <a:pt x="11654" y="3242"/>
                    <a:pt x="10833" y="1290"/>
                  </a:cubicBezTo>
                  <a:lnTo>
                    <a:pt x="11019" y="1201"/>
                  </a:lnTo>
                  <a:cubicBezTo>
                    <a:pt x="11140" y="1146"/>
                    <a:pt x="11213" y="1020"/>
                    <a:pt x="11211" y="889"/>
                  </a:cubicBezTo>
                  <a:cubicBezTo>
                    <a:pt x="11208" y="758"/>
                    <a:pt x="11119" y="640"/>
                    <a:pt x="10993" y="595"/>
                  </a:cubicBezTo>
                  <a:lnTo>
                    <a:pt x="9419" y="21"/>
                  </a:lnTo>
                  <a:cubicBezTo>
                    <a:pt x="9382" y="7"/>
                    <a:pt x="9344" y="1"/>
                    <a:pt x="9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3095370" y="1170152"/>
              <a:ext cx="271729" cy="299205"/>
            </a:xfrm>
            <a:custGeom>
              <a:avLst/>
              <a:gdLst/>
              <a:ahLst/>
              <a:cxnLst/>
              <a:rect l="l" t="t" r="r" b="b"/>
              <a:pathLst>
                <a:path w="11739" h="12926" extrusionOk="0">
                  <a:moveTo>
                    <a:pt x="8610" y="653"/>
                  </a:moveTo>
                  <a:cubicBezTo>
                    <a:pt x="9395" y="653"/>
                    <a:pt x="10181" y="774"/>
                    <a:pt x="10946" y="1018"/>
                  </a:cubicBezTo>
                  <a:lnTo>
                    <a:pt x="10723" y="1635"/>
                  </a:lnTo>
                  <a:cubicBezTo>
                    <a:pt x="10030" y="1418"/>
                    <a:pt x="9319" y="1311"/>
                    <a:pt x="8609" y="1311"/>
                  </a:cubicBezTo>
                  <a:cubicBezTo>
                    <a:pt x="7589" y="1311"/>
                    <a:pt x="6573" y="1533"/>
                    <a:pt x="5622" y="1975"/>
                  </a:cubicBezTo>
                  <a:cubicBezTo>
                    <a:pt x="2084" y="3625"/>
                    <a:pt x="549" y="7845"/>
                    <a:pt x="2199" y="11381"/>
                  </a:cubicBezTo>
                  <a:cubicBezTo>
                    <a:pt x="2236" y="11460"/>
                    <a:pt x="2304" y="11523"/>
                    <a:pt x="2383" y="11554"/>
                  </a:cubicBezTo>
                  <a:cubicBezTo>
                    <a:pt x="2396" y="11559"/>
                    <a:pt x="2411" y="11562"/>
                    <a:pt x="2427" y="11567"/>
                  </a:cubicBezTo>
                  <a:lnTo>
                    <a:pt x="2207" y="12173"/>
                  </a:lnTo>
                  <a:lnTo>
                    <a:pt x="1596" y="11953"/>
                  </a:lnTo>
                  <a:cubicBezTo>
                    <a:pt x="1643" y="11864"/>
                    <a:pt x="1648" y="11756"/>
                    <a:pt x="1604" y="11662"/>
                  </a:cubicBezTo>
                  <a:cubicBezTo>
                    <a:pt x="730" y="9789"/>
                    <a:pt x="638" y="7691"/>
                    <a:pt x="1344" y="5747"/>
                  </a:cubicBezTo>
                  <a:cubicBezTo>
                    <a:pt x="2049" y="3804"/>
                    <a:pt x="3471" y="2256"/>
                    <a:pt x="5344" y="1383"/>
                  </a:cubicBezTo>
                  <a:cubicBezTo>
                    <a:pt x="6384" y="898"/>
                    <a:pt x="7495" y="653"/>
                    <a:pt x="8610" y="653"/>
                  </a:cubicBezTo>
                  <a:close/>
                  <a:moveTo>
                    <a:pt x="8611" y="0"/>
                  </a:moveTo>
                  <a:cubicBezTo>
                    <a:pt x="7402" y="0"/>
                    <a:pt x="6197" y="265"/>
                    <a:pt x="5068" y="790"/>
                  </a:cubicBezTo>
                  <a:cubicBezTo>
                    <a:pt x="3038" y="1737"/>
                    <a:pt x="1496" y="3418"/>
                    <a:pt x="730" y="5524"/>
                  </a:cubicBezTo>
                  <a:cubicBezTo>
                    <a:pt x="1" y="7528"/>
                    <a:pt x="53" y="9684"/>
                    <a:pt x="877" y="11638"/>
                  </a:cubicBezTo>
                  <a:lnTo>
                    <a:pt x="691" y="11727"/>
                  </a:lnTo>
                  <a:cubicBezTo>
                    <a:pt x="570" y="11782"/>
                    <a:pt x="497" y="11908"/>
                    <a:pt x="499" y="12039"/>
                  </a:cubicBezTo>
                  <a:cubicBezTo>
                    <a:pt x="507" y="12170"/>
                    <a:pt x="591" y="12288"/>
                    <a:pt x="717" y="12333"/>
                  </a:cubicBezTo>
                  <a:lnTo>
                    <a:pt x="2291" y="12907"/>
                  </a:lnTo>
                  <a:cubicBezTo>
                    <a:pt x="2327" y="12921"/>
                    <a:pt x="2367" y="12926"/>
                    <a:pt x="2401" y="12926"/>
                  </a:cubicBezTo>
                  <a:cubicBezTo>
                    <a:pt x="2537" y="12926"/>
                    <a:pt x="2661" y="12844"/>
                    <a:pt x="2710" y="12711"/>
                  </a:cubicBezTo>
                  <a:lnTo>
                    <a:pt x="3285" y="11137"/>
                  </a:lnTo>
                  <a:cubicBezTo>
                    <a:pt x="3327" y="11006"/>
                    <a:pt x="3295" y="10867"/>
                    <a:pt x="3196" y="10780"/>
                  </a:cubicBezTo>
                  <a:cubicBezTo>
                    <a:pt x="3134" y="10723"/>
                    <a:pt x="3053" y="10693"/>
                    <a:pt x="2972" y="10693"/>
                  </a:cubicBezTo>
                  <a:cubicBezTo>
                    <a:pt x="2926" y="10693"/>
                    <a:pt x="2880" y="10703"/>
                    <a:pt x="2836" y="10723"/>
                  </a:cubicBezTo>
                  <a:lnTo>
                    <a:pt x="2661" y="10807"/>
                  </a:lnTo>
                  <a:cubicBezTo>
                    <a:pt x="1383" y="7662"/>
                    <a:pt x="2789" y="4021"/>
                    <a:pt x="5897" y="2568"/>
                  </a:cubicBezTo>
                  <a:cubicBezTo>
                    <a:pt x="6760" y="2167"/>
                    <a:pt x="7680" y="1965"/>
                    <a:pt x="8605" y="1965"/>
                  </a:cubicBezTo>
                  <a:cubicBezTo>
                    <a:pt x="9347" y="1965"/>
                    <a:pt x="10091" y="2095"/>
                    <a:pt x="10810" y="2356"/>
                  </a:cubicBezTo>
                  <a:cubicBezTo>
                    <a:pt x="10847" y="2369"/>
                    <a:pt x="10886" y="2376"/>
                    <a:pt x="10925" y="2376"/>
                  </a:cubicBezTo>
                  <a:cubicBezTo>
                    <a:pt x="10971" y="2376"/>
                    <a:pt x="11016" y="2366"/>
                    <a:pt x="11059" y="2348"/>
                  </a:cubicBezTo>
                  <a:cubicBezTo>
                    <a:pt x="11138" y="2311"/>
                    <a:pt x="11198" y="2240"/>
                    <a:pt x="11229" y="2164"/>
                  </a:cubicBezTo>
                  <a:lnTo>
                    <a:pt x="11678" y="929"/>
                  </a:lnTo>
                  <a:cubicBezTo>
                    <a:pt x="11738" y="761"/>
                    <a:pt x="11652" y="572"/>
                    <a:pt x="11481" y="509"/>
                  </a:cubicBezTo>
                  <a:cubicBezTo>
                    <a:pt x="10546" y="169"/>
                    <a:pt x="9577" y="0"/>
                    <a:pt x="8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981708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no Brasil</a:t>
            </a:r>
            <a:endParaRPr/>
          </a:p>
        </p:txBody>
      </p:sp>
      <p:sp>
        <p:nvSpPr>
          <p:cNvPr id="1175" name="Google Shape;1175;p44"/>
          <p:cNvSpPr txBox="1">
            <a:spLocks noGrp="1"/>
          </p:cNvSpPr>
          <p:nvPr>
            <p:ph type="subTitle" idx="1"/>
          </p:nvPr>
        </p:nvSpPr>
        <p:spPr>
          <a:xfrm>
            <a:off x="825404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/>
              <a:t>Atualmente, o parque de câmeras de Fortaleza conta com 1.034 equipamentos e a previsão é chegar a 1.656 até a inauguração da Central Integrada, no fim de 2023.</a:t>
            </a:r>
          </a:p>
        </p:txBody>
      </p:sp>
      <p:sp>
        <p:nvSpPr>
          <p:cNvPr id="1176" name="Google Shape;1176;p44"/>
          <p:cNvSpPr txBox="1">
            <a:spLocks noGrp="1"/>
          </p:cNvSpPr>
          <p:nvPr>
            <p:ph type="subTitle" idx="2"/>
          </p:nvPr>
        </p:nvSpPr>
        <p:spPr>
          <a:xfrm>
            <a:off x="3450750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 conta atualmente com 2500 câmeras, porém espera-se que este número ultrapasse os 50.000 ao integrar câmeras privadas ao sistema de vigilância.</a:t>
            </a:r>
            <a:endParaRPr/>
          </a:p>
        </p:txBody>
      </p:sp>
      <p:sp>
        <p:nvSpPr>
          <p:cNvPr id="1178" name="Google Shape;1178;p44"/>
          <p:cNvSpPr txBox="1">
            <a:spLocks noGrp="1"/>
          </p:cNvSpPr>
          <p:nvPr>
            <p:ph type="subTitle" idx="4"/>
          </p:nvPr>
        </p:nvSpPr>
        <p:spPr>
          <a:xfrm>
            <a:off x="825403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Fortaleza</a:t>
            </a:r>
            <a:endParaRPr/>
          </a:p>
        </p:txBody>
      </p:sp>
      <p:sp>
        <p:nvSpPr>
          <p:cNvPr id="1179" name="Google Shape;1179;p44"/>
          <p:cNvSpPr txBox="1">
            <a:spLocks noGrp="1"/>
          </p:cNvSpPr>
          <p:nvPr>
            <p:ph type="subTitle" idx="5"/>
          </p:nvPr>
        </p:nvSpPr>
        <p:spPr>
          <a:xfrm>
            <a:off x="3450750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</a:t>
            </a:r>
            <a:endParaRPr/>
          </a:p>
        </p:txBody>
      </p:sp>
      <p:sp>
        <p:nvSpPr>
          <p:cNvPr id="1181" name="Google Shape;1181;p44"/>
          <p:cNvSpPr/>
          <p:nvPr/>
        </p:nvSpPr>
        <p:spPr>
          <a:xfrm>
            <a:off x="1695100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4"/>
          <p:cNvSpPr/>
          <p:nvPr/>
        </p:nvSpPr>
        <p:spPr>
          <a:xfrm>
            <a:off x="4274313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44"/>
          <p:cNvGrpSpPr/>
          <p:nvPr/>
        </p:nvGrpSpPr>
        <p:grpSpPr>
          <a:xfrm>
            <a:off x="1766682" y="1969651"/>
            <a:ext cx="359939" cy="359939"/>
            <a:chOff x="2551821" y="1160615"/>
            <a:chExt cx="388577" cy="388577"/>
          </a:xfrm>
        </p:grpSpPr>
        <p:sp>
          <p:nvSpPr>
            <p:cNvPr id="1185" name="Google Shape;1185;p44"/>
            <p:cNvSpPr/>
            <p:nvPr/>
          </p:nvSpPr>
          <p:spPr>
            <a:xfrm>
              <a:off x="2551821" y="1160615"/>
              <a:ext cx="388577" cy="388577"/>
            </a:xfrm>
            <a:custGeom>
              <a:avLst/>
              <a:gdLst/>
              <a:ahLst/>
              <a:cxnLst/>
              <a:rect l="l" t="t" r="r" b="b"/>
              <a:pathLst>
                <a:path w="16787" h="16787" extrusionOk="0">
                  <a:moveTo>
                    <a:pt x="6162" y="798"/>
                  </a:moveTo>
                  <a:cubicBezTo>
                    <a:pt x="5855" y="1181"/>
                    <a:pt x="5580" y="1692"/>
                    <a:pt x="5343" y="2330"/>
                  </a:cubicBezTo>
                  <a:cubicBezTo>
                    <a:pt x="5136" y="2894"/>
                    <a:pt x="4968" y="3526"/>
                    <a:pt x="4837" y="4216"/>
                  </a:cubicBezTo>
                  <a:cubicBezTo>
                    <a:pt x="4509" y="4281"/>
                    <a:pt x="4239" y="4517"/>
                    <a:pt x="4124" y="4824"/>
                  </a:cubicBezTo>
                  <a:lnTo>
                    <a:pt x="1212" y="4824"/>
                  </a:lnTo>
                  <a:cubicBezTo>
                    <a:pt x="2096" y="2784"/>
                    <a:pt x="3935" y="1252"/>
                    <a:pt x="6162" y="798"/>
                  </a:cubicBezTo>
                  <a:close/>
                  <a:moveTo>
                    <a:pt x="7541" y="656"/>
                  </a:moveTo>
                  <a:cubicBezTo>
                    <a:pt x="8320" y="656"/>
                    <a:pt x="9168" y="2062"/>
                    <a:pt x="9595" y="4315"/>
                  </a:cubicBezTo>
                  <a:cubicBezTo>
                    <a:pt x="9396" y="4428"/>
                    <a:pt x="9241" y="4609"/>
                    <a:pt x="9165" y="4824"/>
                  </a:cubicBezTo>
                  <a:lnTo>
                    <a:pt x="5928" y="4824"/>
                  </a:lnTo>
                  <a:cubicBezTo>
                    <a:pt x="5850" y="4604"/>
                    <a:pt x="5692" y="4423"/>
                    <a:pt x="5488" y="4313"/>
                  </a:cubicBezTo>
                  <a:cubicBezTo>
                    <a:pt x="5915" y="2065"/>
                    <a:pt x="6760" y="656"/>
                    <a:pt x="7541" y="656"/>
                  </a:cubicBezTo>
                  <a:close/>
                  <a:moveTo>
                    <a:pt x="8921" y="798"/>
                  </a:moveTo>
                  <a:lnTo>
                    <a:pt x="8921" y="798"/>
                  </a:lnTo>
                  <a:cubicBezTo>
                    <a:pt x="11148" y="1252"/>
                    <a:pt x="12986" y="2784"/>
                    <a:pt x="13865" y="4824"/>
                  </a:cubicBezTo>
                  <a:lnTo>
                    <a:pt x="10962" y="4824"/>
                  </a:lnTo>
                  <a:cubicBezTo>
                    <a:pt x="10846" y="4512"/>
                    <a:pt x="10576" y="4276"/>
                    <a:pt x="10246" y="4216"/>
                  </a:cubicBezTo>
                  <a:cubicBezTo>
                    <a:pt x="10117" y="3528"/>
                    <a:pt x="9947" y="2894"/>
                    <a:pt x="9737" y="2330"/>
                  </a:cubicBezTo>
                  <a:cubicBezTo>
                    <a:pt x="9501" y="1692"/>
                    <a:pt x="9225" y="1178"/>
                    <a:pt x="8921" y="798"/>
                  </a:cubicBezTo>
                  <a:close/>
                  <a:moveTo>
                    <a:pt x="14106" y="5480"/>
                  </a:moveTo>
                  <a:cubicBezTo>
                    <a:pt x="14314" y="6133"/>
                    <a:pt x="14421" y="6823"/>
                    <a:pt x="14421" y="7541"/>
                  </a:cubicBezTo>
                  <a:cubicBezTo>
                    <a:pt x="14421" y="7754"/>
                    <a:pt x="14413" y="7971"/>
                    <a:pt x="14392" y="8184"/>
                  </a:cubicBezTo>
                  <a:cubicBezTo>
                    <a:pt x="13744" y="7830"/>
                    <a:pt x="13000" y="7628"/>
                    <a:pt x="12207" y="7628"/>
                  </a:cubicBezTo>
                  <a:cubicBezTo>
                    <a:pt x="11617" y="7628"/>
                    <a:pt x="11053" y="7738"/>
                    <a:pt x="10534" y="7943"/>
                  </a:cubicBezTo>
                  <a:cubicBezTo>
                    <a:pt x="10537" y="7809"/>
                    <a:pt x="10537" y="7678"/>
                    <a:pt x="10537" y="7541"/>
                  </a:cubicBezTo>
                  <a:cubicBezTo>
                    <a:pt x="10537" y="7022"/>
                    <a:pt x="10518" y="6511"/>
                    <a:pt x="10479" y="6010"/>
                  </a:cubicBezTo>
                  <a:cubicBezTo>
                    <a:pt x="10702" y="5902"/>
                    <a:pt x="10872" y="5713"/>
                    <a:pt x="10956" y="5480"/>
                  </a:cubicBezTo>
                  <a:close/>
                  <a:moveTo>
                    <a:pt x="9160" y="5482"/>
                  </a:moveTo>
                  <a:cubicBezTo>
                    <a:pt x="9270" y="5779"/>
                    <a:pt x="9519" y="6004"/>
                    <a:pt x="9826" y="6083"/>
                  </a:cubicBezTo>
                  <a:cubicBezTo>
                    <a:pt x="9863" y="6550"/>
                    <a:pt x="9881" y="7038"/>
                    <a:pt x="9881" y="7547"/>
                  </a:cubicBezTo>
                  <a:cubicBezTo>
                    <a:pt x="9881" y="7788"/>
                    <a:pt x="9878" y="8032"/>
                    <a:pt x="9868" y="8273"/>
                  </a:cubicBezTo>
                  <a:cubicBezTo>
                    <a:pt x="9301" y="8609"/>
                    <a:pt x="8813" y="9068"/>
                    <a:pt x="8438" y="9608"/>
                  </a:cubicBezTo>
                  <a:lnTo>
                    <a:pt x="5926" y="9608"/>
                  </a:lnTo>
                  <a:cubicBezTo>
                    <a:pt x="5816" y="9309"/>
                    <a:pt x="5564" y="9084"/>
                    <a:pt x="5257" y="9008"/>
                  </a:cubicBezTo>
                  <a:cubicBezTo>
                    <a:pt x="5220" y="8543"/>
                    <a:pt x="5199" y="8053"/>
                    <a:pt x="5199" y="7547"/>
                  </a:cubicBezTo>
                  <a:cubicBezTo>
                    <a:pt x="5199" y="7038"/>
                    <a:pt x="5220" y="6550"/>
                    <a:pt x="5257" y="6083"/>
                  </a:cubicBezTo>
                  <a:cubicBezTo>
                    <a:pt x="5566" y="6007"/>
                    <a:pt x="5816" y="5779"/>
                    <a:pt x="5926" y="5482"/>
                  </a:cubicBezTo>
                  <a:close/>
                  <a:moveTo>
                    <a:pt x="4124" y="5482"/>
                  </a:moveTo>
                  <a:cubicBezTo>
                    <a:pt x="4210" y="5716"/>
                    <a:pt x="4381" y="5907"/>
                    <a:pt x="4601" y="6015"/>
                  </a:cubicBezTo>
                  <a:cubicBezTo>
                    <a:pt x="4562" y="6513"/>
                    <a:pt x="4541" y="7027"/>
                    <a:pt x="4541" y="7549"/>
                  </a:cubicBezTo>
                  <a:cubicBezTo>
                    <a:pt x="4541" y="8071"/>
                    <a:pt x="4559" y="8583"/>
                    <a:pt x="4601" y="9084"/>
                  </a:cubicBezTo>
                  <a:cubicBezTo>
                    <a:pt x="4381" y="9191"/>
                    <a:pt x="4210" y="9383"/>
                    <a:pt x="4124" y="9613"/>
                  </a:cubicBezTo>
                  <a:lnTo>
                    <a:pt x="971" y="9608"/>
                  </a:lnTo>
                  <a:cubicBezTo>
                    <a:pt x="764" y="8955"/>
                    <a:pt x="656" y="8263"/>
                    <a:pt x="656" y="7547"/>
                  </a:cubicBezTo>
                  <a:cubicBezTo>
                    <a:pt x="656" y="6828"/>
                    <a:pt x="767" y="6133"/>
                    <a:pt x="971" y="5482"/>
                  </a:cubicBezTo>
                  <a:close/>
                  <a:moveTo>
                    <a:pt x="4129" y="10264"/>
                  </a:moveTo>
                  <a:cubicBezTo>
                    <a:pt x="4239" y="10571"/>
                    <a:pt x="4509" y="10807"/>
                    <a:pt x="4840" y="10872"/>
                  </a:cubicBezTo>
                  <a:cubicBezTo>
                    <a:pt x="4968" y="11562"/>
                    <a:pt x="5136" y="12197"/>
                    <a:pt x="5346" y="12758"/>
                  </a:cubicBezTo>
                  <a:cubicBezTo>
                    <a:pt x="5582" y="13395"/>
                    <a:pt x="5858" y="13910"/>
                    <a:pt x="6164" y="14290"/>
                  </a:cubicBezTo>
                  <a:cubicBezTo>
                    <a:pt x="3935" y="13834"/>
                    <a:pt x="2096" y="12302"/>
                    <a:pt x="1218" y="10264"/>
                  </a:cubicBezTo>
                  <a:close/>
                  <a:moveTo>
                    <a:pt x="8058" y="10261"/>
                  </a:moveTo>
                  <a:cubicBezTo>
                    <a:pt x="7780" y="10851"/>
                    <a:pt x="7623" y="11510"/>
                    <a:pt x="7623" y="12207"/>
                  </a:cubicBezTo>
                  <a:cubicBezTo>
                    <a:pt x="7623" y="13002"/>
                    <a:pt x="7825" y="13744"/>
                    <a:pt x="8181" y="14397"/>
                  </a:cubicBezTo>
                  <a:cubicBezTo>
                    <a:pt x="7969" y="14418"/>
                    <a:pt x="7754" y="14426"/>
                    <a:pt x="7541" y="14426"/>
                  </a:cubicBezTo>
                  <a:cubicBezTo>
                    <a:pt x="6760" y="14426"/>
                    <a:pt x="5915" y="13020"/>
                    <a:pt x="5485" y="10773"/>
                  </a:cubicBezTo>
                  <a:cubicBezTo>
                    <a:pt x="5684" y="10660"/>
                    <a:pt x="5842" y="10479"/>
                    <a:pt x="5926" y="10261"/>
                  </a:cubicBezTo>
                  <a:close/>
                  <a:moveTo>
                    <a:pt x="12207" y="8284"/>
                  </a:moveTo>
                  <a:cubicBezTo>
                    <a:pt x="14371" y="8284"/>
                    <a:pt x="16131" y="10044"/>
                    <a:pt x="16131" y="12207"/>
                  </a:cubicBezTo>
                  <a:cubicBezTo>
                    <a:pt x="16131" y="14371"/>
                    <a:pt x="14371" y="16131"/>
                    <a:pt x="12207" y="16131"/>
                  </a:cubicBezTo>
                  <a:cubicBezTo>
                    <a:pt x="10044" y="16131"/>
                    <a:pt x="8281" y="14371"/>
                    <a:pt x="8281" y="12207"/>
                  </a:cubicBezTo>
                  <a:cubicBezTo>
                    <a:pt x="8281" y="10044"/>
                    <a:pt x="10044" y="8284"/>
                    <a:pt x="12207" y="8284"/>
                  </a:cubicBezTo>
                  <a:close/>
                  <a:moveTo>
                    <a:pt x="7541" y="1"/>
                  </a:moveTo>
                  <a:cubicBezTo>
                    <a:pt x="5527" y="1"/>
                    <a:pt x="3633" y="785"/>
                    <a:pt x="2209" y="2212"/>
                  </a:cubicBezTo>
                  <a:cubicBezTo>
                    <a:pt x="788" y="3633"/>
                    <a:pt x="1" y="5530"/>
                    <a:pt x="1" y="7541"/>
                  </a:cubicBezTo>
                  <a:cubicBezTo>
                    <a:pt x="1" y="9556"/>
                    <a:pt x="785" y="11449"/>
                    <a:pt x="2209" y="12874"/>
                  </a:cubicBezTo>
                  <a:cubicBezTo>
                    <a:pt x="3633" y="14295"/>
                    <a:pt x="5527" y="15082"/>
                    <a:pt x="7541" y="15082"/>
                  </a:cubicBezTo>
                  <a:cubicBezTo>
                    <a:pt x="7890" y="15082"/>
                    <a:pt x="8242" y="15061"/>
                    <a:pt x="8588" y="15011"/>
                  </a:cubicBezTo>
                  <a:cubicBezTo>
                    <a:pt x="9427" y="16092"/>
                    <a:pt x="10739" y="16787"/>
                    <a:pt x="12207" y="16787"/>
                  </a:cubicBezTo>
                  <a:cubicBezTo>
                    <a:pt x="14731" y="16787"/>
                    <a:pt x="16787" y="14733"/>
                    <a:pt x="16787" y="12207"/>
                  </a:cubicBezTo>
                  <a:cubicBezTo>
                    <a:pt x="16787" y="10739"/>
                    <a:pt x="16089" y="9427"/>
                    <a:pt x="15009" y="8588"/>
                  </a:cubicBezTo>
                  <a:cubicBezTo>
                    <a:pt x="15058" y="8244"/>
                    <a:pt x="15082" y="7893"/>
                    <a:pt x="15082" y="7541"/>
                  </a:cubicBezTo>
                  <a:cubicBezTo>
                    <a:pt x="15082" y="5530"/>
                    <a:pt x="14298" y="3633"/>
                    <a:pt x="12871" y="2212"/>
                  </a:cubicBezTo>
                  <a:cubicBezTo>
                    <a:pt x="11449" y="788"/>
                    <a:pt x="9553" y="1"/>
                    <a:pt x="7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2787138" y="1372207"/>
              <a:ext cx="94141" cy="121918"/>
            </a:xfrm>
            <a:custGeom>
              <a:avLst/>
              <a:gdLst/>
              <a:ahLst/>
              <a:cxnLst/>
              <a:rect l="l" t="t" r="r" b="b"/>
              <a:pathLst>
                <a:path w="4067" h="5267" extrusionOk="0">
                  <a:moveTo>
                    <a:pt x="2034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4" y="656"/>
                  </a:cubicBezTo>
                  <a:close/>
                  <a:moveTo>
                    <a:pt x="2041" y="2746"/>
                  </a:moveTo>
                  <a:cubicBezTo>
                    <a:pt x="2330" y="2746"/>
                    <a:pt x="2566" y="2982"/>
                    <a:pt x="2566" y="3271"/>
                  </a:cubicBezTo>
                  <a:cubicBezTo>
                    <a:pt x="2566" y="3420"/>
                    <a:pt x="2500" y="3554"/>
                    <a:pt x="2401" y="3651"/>
                  </a:cubicBezTo>
                  <a:lnTo>
                    <a:pt x="2401" y="4302"/>
                  </a:lnTo>
                  <a:lnTo>
                    <a:pt x="1679" y="4302"/>
                  </a:lnTo>
                  <a:lnTo>
                    <a:pt x="1679" y="3651"/>
                  </a:lnTo>
                  <a:cubicBezTo>
                    <a:pt x="1577" y="3554"/>
                    <a:pt x="1517" y="3420"/>
                    <a:pt x="1517" y="3271"/>
                  </a:cubicBezTo>
                  <a:cubicBezTo>
                    <a:pt x="1517" y="2982"/>
                    <a:pt x="1753" y="2746"/>
                    <a:pt x="2041" y="2746"/>
                  </a:cubicBezTo>
                  <a:close/>
                  <a:moveTo>
                    <a:pt x="2034" y="0"/>
                  </a:moveTo>
                  <a:cubicBezTo>
                    <a:pt x="1255" y="0"/>
                    <a:pt x="617" y="638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61" y="1781"/>
                    <a:pt x="1" y="2041"/>
                    <a:pt x="1" y="2361"/>
                  </a:cubicBezTo>
                  <a:lnTo>
                    <a:pt x="1" y="4687"/>
                  </a:lnTo>
                  <a:cubicBezTo>
                    <a:pt x="1" y="5007"/>
                    <a:pt x="261" y="5267"/>
                    <a:pt x="580" y="5267"/>
                  </a:cubicBezTo>
                  <a:lnTo>
                    <a:pt x="3487" y="5267"/>
                  </a:lnTo>
                  <a:cubicBezTo>
                    <a:pt x="3807" y="5267"/>
                    <a:pt x="4066" y="5007"/>
                    <a:pt x="4066" y="4687"/>
                  </a:cubicBezTo>
                  <a:lnTo>
                    <a:pt x="4066" y="2361"/>
                  </a:lnTo>
                  <a:cubicBezTo>
                    <a:pt x="4066" y="2041"/>
                    <a:pt x="3807" y="1781"/>
                    <a:pt x="3487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8"/>
                    <a:pt x="2815" y="0"/>
                    <a:pt x="2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44"/>
          <p:cNvGrpSpPr/>
          <p:nvPr/>
        </p:nvGrpSpPr>
        <p:grpSpPr>
          <a:xfrm>
            <a:off x="4341198" y="1969718"/>
            <a:ext cx="369352" cy="359832"/>
            <a:chOff x="3095370" y="1170152"/>
            <a:chExt cx="398739" cy="388461"/>
          </a:xfrm>
        </p:grpSpPr>
        <p:sp>
          <p:nvSpPr>
            <p:cNvPr id="1188" name="Google Shape;1188;p44"/>
            <p:cNvSpPr/>
            <p:nvPr/>
          </p:nvSpPr>
          <p:spPr>
            <a:xfrm>
              <a:off x="3186942" y="1242627"/>
              <a:ext cx="215550" cy="243373"/>
            </a:xfrm>
            <a:custGeom>
              <a:avLst/>
              <a:gdLst/>
              <a:ahLst/>
              <a:cxnLst/>
              <a:rect l="l" t="t" r="r" b="b"/>
              <a:pathLst>
                <a:path w="9312" h="10514" extrusionOk="0">
                  <a:moveTo>
                    <a:pt x="4656" y="691"/>
                  </a:moveTo>
                  <a:cubicBezTo>
                    <a:pt x="5923" y="1265"/>
                    <a:pt x="7265" y="1635"/>
                    <a:pt x="8656" y="1795"/>
                  </a:cubicBezTo>
                  <a:lnTo>
                    <a:pt x="8656" y="4200"/>
                  </a:lnTo>
                  <a:cubicBezTo>
                    <a:pt x="8656" y="6747"/>
                    <a:pt x="7053" y="9000"/>
                    <a:pt x="4656" y="9839"/>
                  </a:cubicBezTo>
                  <a:cubicBezTo>
                    <a:pt x="2258" y="9000"/>
                    <a:pt x="656" y="6747"/>
                    <a:pt x="656" y="4200"/>
                  </a:cubicBezTo>
                  <a:lnTo>
                    <a:pt x="656" y="1795"/>
                  </a:lnTo>
                  <a:cubicBezTo>
                    <a:pt x="2046" y="1635"/>
                    <a:pt x="3392" y="1265"/>
                    <a:pt x="4656" y="691"/>
                  </a:cubicBezTo>
                  <a:close/>
                  <a:moveTo>
                    <a:pt x="4655" y="0"/>
                  </a:moveTo>
                  <a:cubicBezTo>
                    <a:pt x="4608" y="0"/>
                    <a:pt x="4561" y="10"/>
                    <a:pt x="4519" y="30"/>
                  </a:cubicBezTo>
                  <a:cubicBezTo>
                    <a:pt x="3190" y="649"/>
                    <a:pt x="1771" y="1032"/>
                    <a:pt x="299" y="1171"/>
                  </a:cubicBezTo>
                  <a:cubicBezTo>
                    <a:pt x="131" y="1187"/>
                    <a:pt x="0" y="1328"/>
                    <a:pt x="0" y="1499"/>
                  </a:cubicBezTo>
                  <a:lnTo>
                    <a:pt x="0" y="4200"/>
                  </a:lnTo>
                  <a:cubicBezTo>
                    <a:pt x="0" y="5604"/>
                    <a:pt x="436" y="6946"/>
                    <a:pt x="1267" y="8090"/>
                  </a:cubicBezTo>
                  <a:cubicBezTo>
                    <a:pt x="2088" y="9226"/>
                    <a:pt x="3226" y="10057"/>
                    <a:pt x="4553" y="10498"/>
                  </a:cubicBezTo>
                  <a:cubicBezTo>
                    <a:pt x="4588" y="10508"/>
                    <a:pt x="4624" y="10513"/>
                    <a:pt x="4656" y="10513"/>
                  </a:cubicBezTo>
                  <a:cubicBezTo>
                    <a:pt x="4692" y="10513"/>
                    <a:pt x="4724" y="10508"/>
                    <a:pt x="4758" y="10498"/>
                  </a:cubicBezTo>
                  <a:cubicBezTo>
                    <a:pt x="6085" y="10057"/>
                    <a:pt x="7221" y="9226"/>
                    <a:pt x="8047" y="8087"/>
                  </a:cubicBezTo>
                  <a:cubicBezTo>
                    <a:pt x="8873" y="6946"/>
                    <a:pt x="9311" y="5604"/>
                    <a:pt x="9311" y="4195"/>
                  </a:cubicBezTo>
                  <a:lnTo>
                    <a:pt x="9311" y="1499"/>
                  </a:lnTo>
                  <a:cubicBezTo>
                    <a:pt x="9311" y="1328"/>
                    <a:pt x="9183" y="1187"/>
                    <a:pt x="9012" y="1171"/>
                  </a:cubicBezTo>
                  <a:cubicBezTo>
                    <a:pt x="7541" y="1032"/>
                    <a:pt x="6122" y="649"/>
                    <a:pt x="4795" y="30"/>
                  </a:cubicBezTo>
                  <a:cubicBezTo>
                    <a:pt x="4750" y="10"/>
                    <a:pt x="4702" y="0"/>
                    <a:pt x="4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3220321" y="1279200"/>
              <a:ext cx="148769" cy="171037"/>
            </a:xfrm>
            <a:custGeom>
              <a:avLst/>
              <a:gdLst/>
              <a:ahLst/>
              <a:cxnLst/>
              <a:rect l="l" t="t" r="r" b="b"/>
              <a:pathLst>
                <a:path w="6427" h="7389" extrusionOk="0">
                  <a:moveTo>
                    <a:pt x="3214" y="682"/>
                  </a:moveTo>
                  <a:cubicBezTo>
                    <a:pt x="4040" y="1013"/>
                    <a:pt x="4895" y="1267"/>
                    <a:pt x="5771" y="1448"/>
                  </a:cubicBezTo>
                  <a:lnTo>
                    <a:pt x="5771" y="2620"/>
                  </a:lnTo>
                  <a:cubicBezTo>
                    <a:pt x="5771" y="4359"/>
                    <a:pt x="4772" y="5946"/>
                    <a:pt x="3214" y="6701"/>
                  </a:cubicBezTo>
                  <a:cubicBezTo>
                    <a:pt x="1656" y="5946"/>
                    <a:pt x="656" y="4364"/>
                    <a:pt x="656" y="2620"/>
                  </a:cubicBezTo>
                  <a:lnTo>
                    <a:pt x="656" y="1448"/>
                  </a:lnTo>
                  <a:cubicBezTo>
                    <a:pt x="1533" y="1272"/>
                    <a:pt x="2388" y="1013"/>
                    <a:pt x="3214" y="682"/>
                  </a:cubicBezTo>
                  <a:close/>
                  <a:moveTo>
                    <a:pt x="3215" y="1"/>
                  </a:moveTo>
                  <a:cubicBezTo>
                    <a:pt x="3172" y="1"/>
                    <a:pt x="3130" y="9"/>
                    <a:pt x="3090" y="26"/>
                  </a:cubicBezTo>
                  <a:cubicBezTo>
                    <a:pt x="2186" y="399"/>
                    <a:pt x="1236" y="679"/>
                    <a:pt x="271" y="855"/>
                  </a:cubicBezTo>
                  <a:cubicBezTo>
                    <a:pt x="116" y="884"/>
                    <a:pt x="1" y="1020"/>
                    <a:pt x="1" y="1178"/>
                  </a:cubicBezTo>
                  <a:lnTo>
                    <a:pt x="1" y="2620"/>
                  </a:lnTo>
                  <a:cubicBezTo>
                    <a:pt x="1" y="4669"/>
                    <a:pt x="1210" y="6531"/>
                    <a:pt x="3080" y="7360"/>
                  </a:cubicBezTo>
                  <a:cubicBezTo>
                    <a:pt x="3122" y="7381"/>
                    <a:pt x="3169" y="7389"/>
                    <a:pt x="3214" y="7389"/>
                  </a:cubicBezTo>
                  <a:cubicBezTo>
                    <a:pt x="3261" y="7389"/>
                    <a:pt x="3306" y="7381"/>
                    <a:pt x="3348" y="7360"/>
                  </a:cubicBezTo>
                  <a:cubicBezTo>
                    <a:pt x="5220" y="6531"/>
                    <a:pt x="6427" y="4669"/>
                    <a:pt x="6427" y="2620"/>
                  </a:cubicBezTo>
                  <a:lnTo>
                    <a:pt x="6427" y="1178"/>
                  </a:lnTo>
                  <a:cubicBezTo>
                    <a:pt x="6427" y="1020"/>
                    <a:pt x="6317" y="881"/>
                    <a:pt x="6159" y="855"/>
                  </a:cubicBezTo>
                  <a:cubicBezTo>
                    <a:pt x="5191" y="679"/>
                    <a:pt x="4245" y="396"/>
                    <a:pt x="3340" y="26"/>
                  </a:cubicBezTo>
                  <a:cubicBezTo>
                    <a:pt x="3300" y="9"/>
                    <a:pt x="3258" y="1"/>
                    <a:pt x="3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3259255" y="1330310"/>
              <a:ext cx="70924" cy="61040"/>
            </a:xfrm>
            <a:custGeom>
              <a:avLst/>
              <a:gdLst/>
              <a:ahLst/>
              <a:cxnLst/>
              <a:rect l="l" t="t" r="r" b="b"/>
              <a:pathLst>
                <a:path w="3064" h="2637" extrusionOk="0">
                  <a:moveTo>
                    <a:pt x="2227" y="1"/>
                  </a:moveTo>
                  <a:lnTo>
                    <a:pt x="1264" y="966"/>
                  </a:lnTo>
                  <a:lnTo>
                    <a:pt x="837" y="538"/>
                  </a:lnTo>
                  <a:lnTo>
                    <a:pt x="0" y="1375"/>
                  </a:lnTo>
                  <a:lnTo>
                    <a:pt x="1264" y="2636"/>
                  </a:lnTo>
                  <a:lnTo>
                    <a:pt x="3063" y="837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3223052" y="1259409"/>
              <a:ext cx="271057" cy="299205"/>
            </a:xfrm>
            <a:custGeom>
              <a:avLst/>
              <a:gdLst/>
              <a:ahLst/>
              <a:cxnLst/>
              <a:rect l="l" t="t" r="r" b="b"/>
              <a:pathLst>
                <a:path w="11710" h="12926" extrusionOk="0">
                  <a:moveTo>
                    <a:pt x="9503" y="750"/>
                  </a:moveTo>
                  <a:lnTo>
                    <a:pt x="10112" y="973"/>
                  </a:lnTo>
                  <a:cubicBezTo>
                    <a:pt x="10107" y="986"/>
                    <a:pt x="10099" y="1002"/>
                    <a:pt x="10093" y="1015"/>
                  </a:cubicBezTo>
                  <a:cubicBezTo>
                    <a:pt x="10062" y="1096"/>
                    <a:pt x="10067" y="1186"/>
                    <a:pt x="10101" y="1264"/>
                  </a:cubicBezTo>
                  <a:cubicBezTo>
                    <a:pt x="10977" y="3140"/>
                    <a:pt x="11069" y="5238"/>
                    <a:pt x="10361" y="7179"/>
                  </a:cubicBezTo>
                  <a:cubicBezTo>
                    <a:pt x="9655" y="9120"/>
                    <a:pt x="8234" y="10670"/>
                    <a:pt x="6361" y="11543"/>
                  </a:cubicBezTo>
                  <a:cubicBezTo>
                    <a:pt x="5325" y="12026"/>
                    <a:pt x="4226" y="12270"/>
                    <a:pt x="3098" y="12270"/>
                  </a:cubicBezTo>
                  <a:cubicBezTo>
                    <a:pt x="2306" y="12270"/>
                    <a:pt x="1522" y="12149"/>
                    <a:pt x="761" y="11908"/>
                  </a:cubicBezTo>
                  <a:lnTo>
                    <a:pt x="984" y="11291"/>
                  </a:lnTo>
                  <a:cubicBezTo>
                    <a:pt x="1677" y="11506"/>
                    <a:pt x="2388" y="11614"/>
                    <a:pt x="3098" y="11614"/>
                  </a:cubicBezTo>
                  <a:cubicBezTo>
                    <a:pt x="4119" y="11614"/>
                    <a:pt x="5136" y="11391"/>
                    <a:pt x="6086" y="10950"/>
                  </a:cubicBezTo>
                  <a:cubicBezTo>
                    <a:pt x="7796" y="10153"/>
                    <a:pt x="9097" y="8734"/>
                    <a:pt x="9742" y="6953"/>
                  </a:cubicBezTo>
                  <a:cubicBezTo>
                    <a:pt x="10387" y="5175"/>
                    <a:pt x="10306" y="3252"/>
                    <a:pt x="9509" y="1542"/>
                  </a:cubicBezTo>
                  <a:cubicBezTo>
                    <a:pt x="9464" y="1445"/>
                    <a:pt x="9377" y="1382"/>
                    <a:pt x="9280" y="1359"/>
                  </a:cubicBezTo>
                  <a:lnTo>
                    <a:pt x="9503" y="750"/>
                  </a:lnTo>
                  <a:close/>
                  <a:moveTo>
                    <a:pt x="9307" y="1"/>
                  </a:moveTo>
                  <a:cubicBezTo>
                    <a:pt x="9174" y="1"/>
                    <a:pt x="9049" y="84"/>
                    <a:pt x="9000" y="218"/>
                  </a:cubicBezTo>
                  <a:lnTo>
                    <a:pt x="8428" y="1791"/>
                  </a:lnTo>
                  <a:cubicBezTo>
                    <a:pt x="8381" y="1917"/>
                    <a:pt x="8417" y="2056"/>
                    <a:pt x="8512" y="2146"/>
                  </a:cubicBezTo>
                  <a:cubicBezTo>
                    <a:pt x="8575" y="2202"/>
                    <a:pt x="8654" y="2232"/>
                    <a:pt x="8734" y="2232"/>
                  </a:cubicBezTo>
                  <a:cubicBezTo>
                    <a:pt x="8781" y="2232"/>
                    <a:pt x="8828" y="2222"/>
                    <a:pt x="8874" y="2201"/>
                  </a:cubicBezTo>
                  <a:lnTo>
                    <a:pt x="9047" y="2119"/>
                  </a:lnTo>
                  <a:cubicBezTo>
                    <a:pt x="9648" y="3596"/>
                    <a:pt x="9676" y="5219"/>
                    <a:pt x="9128" y="6730"/>
                  </a:cubicBezTo>
                  <a:cubicBezTo>
                    <a:pt x="8541" y="8343"/>
                    <a:pt x="7360" y="9631"/>
                    <a:pt x="5810" y="10355"/>
                  </a:cubicBezTo>
                  <a:cubicBezTo>
                    <a:pt x="4949" y="10758"/>
                    <a:pt x="4028" y="10960"/>
                    <a:pt x="3103" y="10960"/>
                  </a:cubicBezTo>
                  <a:cubicBezTo>
                    <a:pt x="2362" y="10960"/>
                    <a:pt x="1618" y="10830"/>
                    <a:pt x="900" y="10570"/>
                  </a:cubicBezTo>
                  <a:cubicBezTo>
                    <a:pt x="863" y="10556"/>
                    <a:pt x="824" y="10549"/>
                    <a:pt x="786" y="10549"/>
                  </a:cubicBezTo>
                  <a:cubicBezTo>
                    <a:pt x="740" y="10549"/>
                    <a:pt x="695" y="10559"/>
                    <a:pt x="651" y="10578"/>
                  </a:cubicBezTo>
                  <a:cubicBezTo>
                    <a:pt x="573" y="10615"/>
                    <a:pt x="510" y="10680"/>
                    <a:pt x="481" y="10762"/>
                  </a:cubicBezTo>
                  <a:lnTo>
                    <a:pt x="30" y="11994"/>
                  </a:lnTo>
                  <a:cubicBezTo>
                    <a:pt x="1" y="12078"/>
                    <a:pt x="3" y="12165"/>
                    <a:pt x="40" y="12243"/>
                  </a:cubicBezTo>
                  <a:cubicBezTo>
                    <a:pt x="77" y="12322"/>
                    <a:pt x="145" y="12385"/>
                    <a:pt x="224" y="12414"/>
                  </a:cubicBezTo>
                  <a:cubicBezTo>
                    <a:pt x="1155" y="12752"/>
                    <a:pt x="2123" y="12925"/>
                    <a:pt x="3096" y="12925"/>
                  </a:cubicBezTo>
                  <a:cubicBezTo>
                    <a:pt x="4323" y="12925"/>
                    <a:pt x="5511" y="12660"/>
                    <a:pt x="6637" y="12136"/>
                  </a:cubicBezTo>
                  <a:cubicBezTo>
                    <a:pt x="8667" y="11189"/>
                    <a:pt x="10206" y="9508"/>
                    <a:pt x="10975" y="7402"/>
                  </a:cubicBezTo>
                  <a:cubicBezTo>
                    <a:pt x="11709" y="5403"/>
                    <a:pt x="11654" y="3242"/>
                    <a:pt x="10833" y="1290"/>
                  </a:cubicBezTo>
                  <a:lnTo>
                    <a:pt x="11019" y="1201"/>
                  </a:lnTo>
                  <a:cubicBezTo>
                    <a:pt x="11140" y="1146"/>
                    <a:pt x="11213" y="1020"/>
                    <a:pt x="11211" y="889"/>
                  </a:cubicBezTo>
                  <a:cubicBezTo>
                    <a:pt x="11208" y="758"/>
                    <a:pt x="11119" y="640"/>
                    <a:pt x="10993" y="595"/>
                  </a:cubicBezTo>
                  <a:lnTo>
                    <a:pt x="9419" y="21"/>
                  </a:lnTo>
                  <a:cubicBezTo>
                    <a:pt x="9382" y="7"/>
                    <a:pt x="9344" y="1"/>
                    <a:pt x="9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3095370" y="1170152"/>
              <a:ext cx="271729" cy="299205"/>
            </a:xfrm>
            <a:custGeom>
              <a:avLst/>
              <a:gdLst/>
              <a:ahLst/>
              <a:cxnLst/>
              <a:rect l="l" t="t" r="r" b="b"/>
              <a:pathLst>
                <a:path w="11739" h="12926" extrusionOk="0">
                  <a:moveTo>
                    <a:pt x="8610" y="653"/>
                  </a:moveTo>
                  <a:cubicBezTo>
                    <a:pt x="9395" y="653"/>
                    <a:pt x="10181" y="774"/>
                    <a:pt x="10946" y="1018"/>
                  </a:cubicBezTo>
                  <a:lnTo>
                    <a:pt x="10723" y="1635"/>
                  </a:lnTo>
                  <a:cubicBezTo>
                    <a:pt x="10030" y="1418"/>
                    <a:pt x="9319" y="1311"/>
                    <a:pt x="8609" y="1311"/>
                  </a:cubicBezTo>
                  <a:cubicBezTo>
                    <a:pt x="7589" y="1311"/>
                    <a:pt x="6573" y="1533"/>
                    <a:pt x="5622" y="1975"/>
                  </a:cubicBezTo>
                  <a:cubicBezTo>
                    <a:pt x="2084" y="3625"/>
                    <a:pt x="549" y="7845"/>
                    <a:pt x="2199" y="11381"/>
                  </a:cubicBezTo>
                  <a:cubicBezTo>
                    <a:pt x="2236" y="11460"/>
                    <a:pt x="2304" y="11523"/>
                    <a:pt x="2383" y="11554"/>
                  </a:cubicBezTo>
                  <a:cubicBezTo>
                    <a:pt x="2396" y="11559"/>
                    <a:pt x="2411" y="11562"/>
                    <a:pt x="2427" y="11567"/>
                  </a:cubicBezTo>
                  <a:lnTo>
                    <a:pt x="2207" y="12173"/>
                  </a:lnTo>
                  <a:lnTo>
                    <a:pt x="1596" y="11953"/>
                  </a:lnTo>
                  <a:cubicBezTo>
                    <a:pt x="1643" y="11864"/>
                    <a:pt x="1648" y="11756"/>
                    <a:pt x="1604" y="11662"/>
                  </a:cubicBezTo>
                  <a:cubicBezTo>
                    <a:pt x="730" y="9789"/>
                    <a:pt x="638" y="7691"/>
                    <a:pt x="1344" y="5747"/>
                  </a:cubicBezTo>
                  <a:cubicBezTo>
                    <a:pt x="2049" y="3804"/>
                    <a:pt x="3471" y="2256"/>
                    <a:pt x="5344" y="1383"/>
                  </a:cubicBezTo>
                  <a:cubicBezTo>
                    <a:pt x="6384" y="898"/>
                    <a:pt x="7495" y="653"/>
                    <a:pt x="8610" y="653"/>
                  </a:cubicBezTo>
                  <a:close/>
                  <a:moveTo>
                    <a:pt x="8611" y="0"/>
                  </a:moveTo>
                  <a:cubicBezTo>
                    <a:pt x="7402" y="0"/>
                    <a:pt x="6197" y="265"/>
                    <a:pt x="5068" y="790"/>
                  </a:cubicBezTo>
                  <a:cubicBezTo>
                    <a:pt x="3038" y="1737"/>
                    <a:pt x="1496" y="3418"/>
                    <a:pt x="730" y="5524"/>
                  </a:cubicBezTo>
                  <a:cubicBezTo>
                    <a:pt x="1" y="7528"/>
                    <a:pt x="53" y="9684"/>
                    <a:pt x="877" y="11638"/>
                  </a:cubicBezTo>
                  <a:lnTo>
                    <a:pt x="691" y="11727"/>
                  </a:lnTo>
                  <a:cubicBezTo>
                    <a:pt x="570" y="11782"/>
                    <a:pt x="497" y="11908"/>
                    <a:pt x="499" y="12039"/>
                  </a:cubicBezTo>
                  <a:cubicBezTo>
                    <a:pt x="507" y="12170"/>
                    <a:pt x="591" y="12288"/>
                    <a:pt x="717" y="12333"/>
                  </a:cubicBezTo>
                  <a:lnTo>
                    <a:pt x="2291" y="12907"/>
                  </a:lnTo>
                  <a:cubicBezTo>
                    <a:pt x="2327" y="12921"/>
                    <a:pt x="2367" y="12926"/>
                    <a:pt x="2401" y="12926"/>
                  </a:cubicBezTo>
                  <a:cubicBezTo>
                    <a:pt x="2537" y="12926"/>
                    <a:pt x="2661" y="12844"/>
                    <a:pt x="2710" y="12711"/>
                  </a:cubicBezTo>
                  <a:lnTo>
                    <a:pt x="3285" y="11137"/>
                  </a:lnTo>
                  <a:cubicBezTo>
                    <a:pt x="3327" y="11006"/>
                    <a:pt x="3295" y="10867"/>
                    <a:pt x="3196" y="10780"/>
                  </a:cubicBezTo>
                  <a:cubicBezTo>
                    <a:pt x="3134" y="10723"/>
                    <a:pt x="3053" y="10693"/>
                    <a:pt x="2972" y="10693"/>
                  </a:cubicBezTo>
                  <a:cubicBezTo>
                    <a:pt x="2926" y="10693"/>
                    <a:pt x="2880" y="10703"/>
                    <a:pt x="2836" y="10723"/>
                  </a:cubicBezTo>
                  <a:lnTo>
                    <a:pt x="2661" y="10807"/>
                  </a:lnTo>
                  <a:cubicBezTo>
                    <a:pt x="1383" y="7662"/>
                    <a:pt x="2789" y="4021"/>
                    <a:pt x="5897" y="2568"/>
                  </a:cubicBezTo>
                  <a:cubicBezTo>
                    <a:pt x="6760" y="2167"/>
                    <a:pt x="7680" y="1965"/>
                    <a:pt x="8605" y="1965"/>
                  </a:cubicBezTo>
                  <a:cubicBezTo>
                    <a:pt x="9347" y="1965"/>
                    <a:pt x="10091" y="2095"/>
                    <a:pt x="10810" y="2356"/>
                  </a:cubicBezTo>
                  <a:cubicBezTo>
                    <a:pt x="10847" y="2369"/>
                    <a:pt x="10886" y="2376"/>
                    <a:pt x="10925" y="2376"/>
                  </a:cubicBezTo>
                  <a:cubicBezTo>
                    <a:pt x="10971" y="2376"/>
                    <a:pt x="11016" y="2366"/>
                    <a:pt x="11059" y="2348"/>
                  </a:cubicBezTo>
                  <a:cubicBezTo>
                    <a:pt x="11138" y="2311"/>
                    <a:pt x="11198" y="2240"/>
                    <a:pt x="11229" y="2164"/>
                  </a:cubicBezTo>
                  <a:lnTo>
                    <a:pt x="11678" y="929"/>
                  </a:lnTo>
                  <a:cubicBezTo>
                    <a:pt x="11738" y="761"/>
                    <a:pt x="11652" y="572"/>
                    <a:pt x="11481" y="509"/>
                  </a:cubicBezTo>
                  <a:cubicBezTo>
                    <a:pt x="10546" y="169"/>
                    <a:pt x="9577" y="0"/>
                    <a:pt x="8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8" name="Imagem 17">
            <a:extLst>
              <a:ext uri="{FF2B5EF4-FFF2-40B4-BE49-F238E27FC236}">
                <a16:creationId xmlns:a16="http://schemas.microsoft.com/office/drawing/2014/main" id="{CA601AED-BA37-46E8-8409-41A98A4EF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82" y="1033270"/>
            <a:ext cx="7041499" cy="1293609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DE1A91EA-3D35-4CA6-ADF8-831A4BE06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54" y="2977650"/>
            <a:ext cx="8183117" cy="15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0842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no Brasil</a:t>
            </a:r>
            <a:endParaRPr/>
          </a:p>
        </p:txBody>
      </p:sp>
      <p:sp>
        <p:nvSpPr>
          <p:cNvPr id="1175" name="Google Shape;1175;p44"/>
          <p:cNvSpPr txBox="1">
            <a:spLocks noGrp="1"/>
          </p:cNvSpPr>
          <p:nvPr>
            <p:ph type="subTitle" idx="1"/>
          </p:nvPr>
        </p:nvSpPr>
        <p:spPr>
          <a:xfrm>
            <a:off x="825404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/>
              <a:t>Atualmente, o parque de câmeras de Fortaleza conta com 1.034 equipamentos e a previsão é chegar a 1.656 até a inauguração da Central Integrada, no fim de 2023.</a:t>
            </a:r>
          </a:p>
        </p:txBody>
      </p:sp>
      <p:sp>
        <p:nvSpPr>
          <p:cNvPr id="1176" name="Google Shape;1176;p44"/>
          <p:cNvSpPr txBox="1">
            <a:spLocks noGrp="1"/>
          </p:cNvSpPr>
          <p:nvPr>
            <p:ph type="subTitle" idx="2"/>
          </p:nvPr>
        </p:nvSpPr>
        <p:spPr>
          <a:xfrm>
            <a:off x="3450750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 conta atualmente com 2500 câmeras, porém espera-se que este número ultrapasse os 50.000 ao integrar câmeras privadas ao sistema de vigilância.</a:t>
            </a:r>
            <a:endParaRPr/>
          </a:p>
        </p:txBody>
      </p:sp>
      <p:sp>
        <p:nvSpPr>
          <p:cNvPr id="1178" name="Google Shape;1178;p44"/>
          <p:cNvSpPr txBox="1">
            <a:spLocks noGrp="1"/>
          </p:cNvSpPr>
          <p:nvPr>
            <p:ph type="subTitle" idx="4"/>
          </p:nvPr>
        </p:nvSpPr>
        <p:spPr>
          <a:xfrm>
            <a:off x="825403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Fortaleza</a:t>
            </a:r>
            <a:endParaRPr/>
          </a:p>
        </p:txBody>
      </p:sp>
      <p:sp>
        <p:nvSpPr>
          <p:cNvPr id="1179" name="Google Shape;1179;p44"/>
          <p:cNvSpPr txBox="1">
            <a:spLocks noGrp="1"/>
          </p:cNvSpPr>
          <p:nvPr>
            <p:ph type="subTitle" idx="5"/>
          </p:nvPr>
        </p:nvSpPr>
        <p:spPr>
          <a:xfrm>
            <a:off x="3450750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</a:t>
            </a:r>
            <a:endParaRPr/>
          </a:p>
        </p:txBody>
      </p:sp>
      <p:sp>
        <p:nvSpPr>
          <p:cNvPr id="1181" name="Google Shape;1181;p44"/>
          <p:cNvSpPr/>
          <p:nvPr/>
        </p:nvSpPr>
        <p:spPr>
          <a:xfrm>
            <a:off x="1695100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4"/>
          <p:cNvSpPr/>
          <p:nvPr/>
        </p:nvSpPr>
        <p:spPr>
          <a:xfrm>
            <a:off x="4274313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44"/>
          <p:cNvGrpSpPr/>
          <p:nvPr/>
        </p:nvGrpSpPr>
        <p:grpSpPr>
          <a:xfrm>
            <a:off x="1766682" y="1969651"/>
            <a:ext cx="359939" cy="359939"/>
            <a:chOff x="2551821" y="1160615"/>
            <a:chExt cx="388577" cy="388577"/>
          </a:xfrm>
        </p:grpSpPr>
        <p:sp>
          <p:nvSpPr>
            <p:cNvPr id="1185" name="Google Shape;1185;p44"/>
            <p:cNvSpPr/>
            <p:nvPr/>
          </p:nvSpPr>
          <p:spPr>
            <a:xfrm>
              <a:off x="2551821" y="1160615"/>
              <a:ext cx="388577" cy="388577"/>
            </a:xfrm>
            <a:custGeom>
              <a:avLst/>
              <a:gdLst/>
              <a:ahLst/>
              <a:cxnLst/>
              <a:rect l="l" t="t" r="r" b="b"/>
              <a:pathLst>
                <a:path w="16787" h="16787" extrusionOk="0">
                  <a:moveTo>
                    <a:pt x="6162" y="798"/>
                  </a:moveTo>
                  <a:cubicBezTo>
                    <a:pt x="5855" y="1181"/>
                    <a:pt x="5580" y="1692"/>
                    <a:pt x="5343" y="2330"/>
                  </a:cubicBezTo>
                  <a:cubicBezTo>
                    <a:pt x="5136" y="2894"/>
                    <a:pt x="4968" y="3526"/>
                    <a:pt x="4837" y="4216"/>
                  </a:cubicBezTo>
                  <a:cubicBezTo>
                    <a:pt x="4509" y="4281"/>
                    <a:pt x="4239" y="4517"/>
                    <a:pt x="4124" y="4824"/>
                  </a:cubicBezTo>
                  <a:lnTo>
                    <a:pt x="1212" y="4824"/>
                  </a:lnTo>
                  <a:cubicBezTo>
                    <a:pt x="2096" y="2784"/>
                    <a:pt x="3935" y="1252"/>
                    <a:pt x="6162" y="798"/>
                  </a:cubicBezTo>
                  <a:close/>
                  <a:moveTo>
                    <a:pt x="7541" y="656"/>
                  </a:moveTo>
                  <a:cubicBezTo>
                    <a:pt x="8320" y="656"/>
                    <a:pt x="9168" y="2062"/>
                    <a:pt x="9595" y="4315"/>
                  </a:cubicBezTo>
                  <a:cubicBezTo>
                    <a:pt x="9396" y="4428"/>
                    <a:pt x="9241" y="4609"/>
                    <a:pt x="9165" y="4824"/>
                  </a:cubicBezTo>
                  <a:lnTo>
                    <a:pt x="5928" y="4824"/>
                  </a:lnTo>
                  <a:cubicBezTo>
                    <a:pt x="5850" y="4604"/>
                    <a:pt x="5692" y="4423"/>
                    <a:pt x="5488" y="4313"/>
                  </a:cubicBezTo>
                  <a:cubicBezTo>
                    <a:pt x="5915" y="2065"/>
                    <a:pt x="6760" y="656"/>
                    <a:pt x="7541" y="656"/>
                  </a:cubicBezTo>
                  <a:close/>
                  <a:moveTo>
                    <a:pt x="8921" y="798"/>
                  </a:moveTo>
                  <a:lnTo>
                    <a:pt x="8921" y="798"/>
                  </a:lnTo>
                  <a:cubicBezTo>
                    <a:pt x="11148" y="1252"/>
                    <a:pt x="12986" y="2784"/>
                    <a:pt x="13865" y="4824"/>
                  </a:cubicBezTo>
                  <a:lnTo>
                    <a:pt x="10962" y="4824"/>
                  </a:lnTo>
                  <a:cubicBezTo>
                    <a:pt x="10846" y="4512"/>
                    <a:pt x="10576" y="4276"/>
                    <a:pt x="10246" y="4216"/>
                  </a:cubicBezTo>
                  <a:cubicBezTo>
                    <a:pt x="10117" y="3528"/>
                    <a:pt x="9947" y="2894"/>
                    <a:pt x="9737" y="2330"/>
                  </a:cubicBezTo>
                  <a:cubicBezTo>
                    <a:pt x="9501" y="1692"/>
                    <a:pt x="9225" y="1178"/>
                    <a:pt x="8921" y="798"/>
                  </a:cubicBezTo>
                  <a:close/>
                  <a:moveTo>
                    <a:pt x="14106" y="5480"/>
                  </a:moveTo>
                  <a:cubicBezTo>
                    <a:pt x="14314" y="6133"/>
                    <a:pt x="14421" y="6823"/>
                    <a:pt x="14421" y="7541"/>
                  </a:cubicBezTo>
                  <a:cubicBezTo>
                    <a:pt x="14421" y="7754"/>
                    <a:pt x="14413" y="7971"/>
                    <a:pt x="14392" y="8184"/>
                  </a:cubicBezTo>
                  <a:cubicBezTo>
                    <a:pt x="13744" y="7830"/>
                    <a:pt x="13000" y="7628"/>
                    <a:pt x="12207" y="7628"/>
                  </a:cubicBezTo>
                  <a:cubicBezTo>
                    <a:pt x="11617" y="7628"/>
                    <a:pt x="11053" y="7738"/>
                    <a:pt x="10534" y="7943"/>
                  </a:cubicBezTo>
                  <a:cubicBezTo>
                    <a:pt x="10537" y="7809"/>
                    <a:pt x="10537" y="7678"/>
                    <a:pt x="10537" y="7541"/>
                  </a:cubicBezTo>
                  <a:cubicBezTo>
                    <a:pt x="10537" y="7022"/>
                    <a:pt x="10518" y="6511"/>
                    <a:pt x="10479" y="6010"/>
                  </a:cubicBezTo>
                  <a:cubicBezTo>
                    <a:pt x="10702" y="5902"/>
                    <a:pt x="10872" y="5713"/>
                    <a:pt x="10956" y="5480"/>
                  </a:cubicBezTo>
                  <a:close/>
                  <a:moveTo>
                    <a:pt x="9160" y="5482"/>
                  </a:moveTo>
                  <a:cubicBezTo>
                    <a:pt x="9270" y="5779"/>
                    <a:pt x="9519" y="6004"/>
                    <a:pt x="9826" y="6083"/>
                  </a:cubicBezTo>
                  <a:cubicBezTo>
                    <a:pt x="9863" y="6550"/>
                    <a:pt x="9881" y="7038"/>
                    <a:pt x="9881" y="7547"/>
                  </a:cubicBezTo>
                  <a:cubicBezTo>
                    <a:pt x="9881" y="7788"/>
                    <a:pt x="9878" y="8032"/>
                    <a:pt x="9868" y="8273"/>
                  </a:cubicBezTo>
                  <a:cubicBezTo>
                    <a:pt x="9301" y="8609"/>
                    <a:pt x="8813" y="9068"/>
                    <a:pt x="8438" y="9608"/>
                  </a:cubicBezTo>
                  <a:lnTo>
                    <a:pt x="5926" y="9608"/>
                  </a:lnTo>
                  <a:cubicBezTo>
                    <a:pt x="5816" y="9309"/>
                    <a:pt x="5564" y="9084"/>
                    <a:pt x="5257" y="9008"/>
                  </a:cubicBezTo>
                  <a:cubicBezTo>
                    <a:pt x="5220" y="8543"/>
                    <a:pt x="5199" y="8053"/>
                    <a:pt x="5199" y="7547"/>
                  </a:cubicBezTo>
                  <a:cubicBezTo>
                    <a:pt x="5199" y="7038"/>
                    <a:pt x="5220" y="6550"/>
                    <a:pt x="5257" y="6083"/>
                  </a:cubicBezTo>
                  <a:cubicBezTo>
                    <a:pt x="5566" y="6007"/>
                    <a:pt x="5816" y="5779"/>
                    <a:pt x="5926" y="5482"/>
                  </a:cubicBezTo>
                  <a:close/>
                  <a:moveTo>
                    <a:pt x="4124" y="5482"/>
                  </a:moveTo>
                  <a:cubicBezTo>
                    <a:pt x="4210" y="5716"/>
                    <a:pt x="4381" y="5907"/>
                    <a:pt x="4601" y="6015"/>
                  </a:cubicBezTo>
                  <a:cubicBezTo>
                    <a:pt x="4562" y="6513"/>
                    <a:pt x="4541" y="7027"/>
                    <a:pt x="4541" y="7549"/>
                  </a:cubicBezTo>
                  <a:cubicBezTo>
                    <a:pt x="4541" y="8071"/>
                    <a:pt x="4559" y="8583"/>
                    <a:pt x="4601" y="9084"/>
                  </a:cubicBezTo>
                  <a:cubicBezTo>
                    <a:pt x="4381" y="9191"/>
                    <a:pt x="4210" y="9383"/>
                    <a:pt x="4124" y="9613"/>
                  </a:cubicBezTo>
                  <a:lnTo>
                    <a:pt x="971" y="9608"/>
                  </a:lnTo>
                  <a:cubicBezTo>
                    <a:pt x="764" y="8955"/>
                    <a:pt x="656" y="8263"/>
                    <a:pt x="656" y="7547"/>
                  </a:cubicBezTo>
                  <a:cubicBezTo>
                    <a:pt x="656" y="6828"/>
                    <a:pt x="767" y="6133"/>
                    <a:pt x="971" y="5482"/>
                  </a:cubicBezTo>
                  <a:close/>
                  <a:moveTo>
                    <a:pt x="4129" y="10264"/>
                  </a:moveTo>
                  <a:cubicBezTo>
                    <a:pt x="4239" y="10571"/>
                    <a:pt x="4509" y="10807"/>
                    <a:pt x="4840" y="10872"/>
                  </a:cubicBezTo>
                  <a:cubicBezTo>
                    <a:pt x="4968" y="11562"/>
                    <a:pt x="5136" y="12197"/>
                    <a:pt x="5346" y="12758"/>
                  </a:cubicBezTo>
                  <a:cubicBezTo>
                    <a:pt x="5582" y="13395"/>
                    <a:pt x="5858" y="13910"/>
                    <a:pt x="6164" y="14290"/>
                  </a:cubicBezTo>
                  <a:cubicBezTo>
                    <a:pt x="3935" y="13834"/>
                    <a:pt x="2096" y="12302"/>
                    <a:pt x="1218" y="10264"/>
                  </a:cubicBezTo>
                  <a:close/>
                  <a:moveTo>
                    <a:pt x="8058" y="10261"/>
                  </a:moveTo>
                  <a:cubicBezTo>
                    <a:pt x="7780" y="10851"/>
                    <a:pt x="7623" y="11510"/>
                    <a:pt x="7623" y="12207"/>
                  </a:cubicBezTo>
                  <a:cubicBezTo>
                    <a:pt x="7623" y="13002"/>
                    <a:pt x="7825" y="13744"/>
                    <a:pt x="8181" y="14397"/>
                  </a:cubicBezTo>
                  <a:cubicBezTo>
                    <a:pt x="7969" y="14418"/>
                    <a:pt x="7754" y="14426"/>
                    <a:pt x="7541" y="14426"/>
                  </a:cubicBezTo>
                  <a:cubicBezTo>
                    <a:pt x="6760" y="14426"/>
                    <a:pt x="5915" y="13020"/>
                    <a:pt x="5485" y="10773"/>
                  </a:cubicBezTo>
                  <a:cubicBezTo>
                    <a:pt x="5684" y="10660"/>
                    <a:pt x="5842" y="10479"/>
                    <a:pt x="5926" y="10261"/>
                  </a:cubicBezTo>
                  <a:close/>
                  <a:moveTo>
                    <a:pt x="12207" y="8284"/>
                  </a:moveTo>
                  <a:cubicBezTo>
                    <a:pt x="14371" y="8284"/>
                    <a:pt x="16131" y="10044"/>
                    <a:pt x="16131" y="12207"/>
                  </a:cubicBezTo>
                  <a:cubicBezTo>
                    <a:pt x="16131" y="14371"/>
                    <a:pt x="14371" y="16131"/>
                    <a:pt x="12207" y="16131"/>
                  </a:cubicBezTo>
                  <a:cubicBezTo>
                    <a:pt x="10044" y="16131"/>
                    <a:pt x="8281" y="14371"/>
                    <a:pt x="8281" y="12207"/>
                  </a:cubicBezTo>
                  <a:cubicBezTo>
                    <a:pt x="8281" y="10044"/>
                    <a:pt x="10044" y="8284"/>
                    <a:pt x="12207" y="8284"/>
                  </a:cubicBezTo>
                  <a:close/>
                  <a:moveTo>
                    <a:pt x="7541" y="1"/>
                  </a:moveTo>
                  <a:cubicBezTo>
                    <a:pt x="5527" y="1"/>
                    <a:pt x="3633" y="785"/>
                    <a:pt x="2209" y="2212"/>
                  </a:cubicBezTo>
                  <a:cubicBezTo>
                    <a:pt x="788" y="3633"/>
                    <a:pt x="1" y="5530"/>
                    <a:pt x="1" y="7541"/>
                  </a:cubicBezTo>
                  <a:cubicBezTo>
                    <a:pt x="1" y="9556"/>
                    <a:pt x="785" y="11449"/>
                    <a:pt x="2209" y="12874"/>
                  </a:cubicBezTo>
                  <a:cubicBezTo>
                    <a:pt x="3633" y="14295"/>
                    <a:pt x="5527" y="15082"/>
                    <a:pt x="7541" y="15082"/>
                  </a:cubicBezTo>
                  <a:cubicBezTo>
                    <a:pt x="7890" y="15082"/>
                    <a:pt x="8242" y="15061"/>
                    <a:pt x="8588" y="15011"/>
                  </a:cubicBezTo>
                  <a:cubicBezTo>
                    <a:pt x="9427" y="16092"/>
                    <a:pt x="10739" y="16787"/>
                    <a:pt x="12207" y="16787"/>
                  </a:cubicBezTo>
                  <a:cubicBezTo>
                    <a:pt x="14731" y="16787"/>
                    <a:pt x="16787" y="14733"/>
                    <a:pt x="16787" y="12207"/>
                  </a:cubicBezTo>
                  <a:cubicBezTo>
                    <a:pt x="16787" y="10739"/>
                    <a:pt x="16089" y="9427"/>
                    <a:pt x="15009" y="8588"/>
                  </a:cubicBezTo>
                  <a:cubicBezTo>
                    <a:pt x="15058" y="8244"/>
                    <a:pt x="15082" y="7893"/>
                    <a:pt x="15082" y="7541"/>
                  </a:cubicBezTo>
                  <a:cubicBezTo>
                    <a:pt x="15082" y="5530"/>
                    <a:pt x="14298" y="3633"/>
                    <a:pt x="12871" y="2212"/>
                  </a:cubicBezTo>
                  <a:cubicBezTo>
                    <a:pt x="11449" y="788"/>
                    <a:pt x="9553" y="1"/>
                    <a:pt x="7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2787138" y="1372207"/>
              <a:ext cx="94141" cy="121918"/>
            </a:xfrm>
            <a:custGeom>
              <a:avLst/>
              <a:gdLst/>
              <a:ahLst/>
              <a:cxnLst/>
              <a:rect l="l" t="t" r="r" b="b"/>
              <a:pathLst>
                <a:path w="4067" h="5267" extrusionOk="0">
                  <a:moveTo>
                    <a:pt x="2034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4" y="656"/>
                  </a:cubicBezTo>
                  <a:close/>
                  <a:moveTo>
                    <a:pt x="2041" y="2746"/>
                  </a:moveTo>
                  <a:cubicBezTo>
                    <a:pt x="2330" y="2746"/>
                    <a:pt x="2566" y="2982"/>
                    <a:pt x="2566" y="3271"/>
                  </a:cubicBezTo>
                  <a:cubicBezTo>
                    <a:pt x="2566" y="3420"/>
                    <a:pt x="2500" y="3554"/>
                    <a:pt x="2401" y="3651"/>
                  </a:cubicBezTo>
                  <a:lnTo>
                    <a:pt x="2401" y="4302"/>
                  </a:lnTo>
                  <a:lnTo>
                    <a:pt x="1679" y="4302"/>
                  </a:lnTo>
                  <a:lnTo>
                    <a:pt x="1679" y="3651"/>
                  </a:lnTo>
                  <a:cubicBezTo>
                    <a:pt x="1577" y="3554"/>
                    <a:pt x="1517" y="3420"/>
                    <a:pt x="1517" y="3271"/>
                  </a:cubicBezTo>
                  <a:cubicBezTo>
                    <a:pt x="1517" y="2982"/>
                    <a:pt x="1753" y="2746"/>
                    <a:pt x="2041" y="2746"/>
                  </a:cubicBezTo>
                  <a:close/>
                  <a:moveTo>
                    <a:pt x="2034" y="0"/>
                  </a:moveTo>
                  <a:cubicBezTo>
                    <a:pt x="1255" y="0"/>
                    <a:pt x="617" y="638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61" y="1781"/>
                    <a:pt x="1" y="2041"/>
                    <a:pt x="1" y="2361"/>
                  </a:cubicBezTo>
                  <a:lnTo>
                    <a:pt x="1" y="4687"/>
                  </a:lnTo>
                  <a:cubicBezTo>
                    <a:pt x="1" y="5007"/>
                    <a:pt x="261" y="5267"/>
                    <a:pt x="580" y="5267"/>
                  </a:cubicBezTo>
                  <a:lnTo>
                    <a:pt x="3487" y="5267"/>
                  </a:lnTo>
                  <a:cubicBezTo>
                    <a:pt x="3807" y="5267"/>
                    <a:pt x="4066" y="5007"/>
                    <a:pt x="4066" y="4687"/>
                  </a:cubicBezTo>
                  <a:lnTo>
                    <a:pt x="4066" y="2361"/>
                  </a:lnTo>
                  <a:cubicBezTo>
                    <a:pt x="4066" y="2041"/>
                    <a:pt x="3807" y="1781"/>
                    <a:pt x="3487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8"/>
                    <a:pt x="2815" y="0"/>
                    <a:pt x="2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44"/>
          <p:cNvGrpSpPr/>
          <p:nvPr/>
        </p:nvGrpSpPr>
        <p:grpSpPr>
          <a:xfrm>
            <a:off x="4341198" y="1969718"/>
            <a:ext cx="369352" cy="359832"/>
            <a:chOff x="3095370" y="1170152"/>
            <a:chExt cx="398739" cy="388461"/>
          </a:xfrm>
        </p:grpSpPr>
        <p:sp>
          <p:nvSpPr>
            <p:cNvPr id="1188" name="Google Shape;1188;p44"/>
            <p:cNvSpPr/>
            <p:nvPr/>
          </p:nvSpPr>
          <p:spPr>
            <a:xfrm>
              <a:off x="3186942" y="1242627"/>
              <a:ext cx="215550" cy="243373"/>
            </a:xfrm>
            <a:custGeom>
              <a:avLst/>
              <a:gdLst/>
              <a:ahLst/>
              <a:cxnLst/>
              <a:rect l="l" t="t" r="r" b="b"/>
              <a:pathLst>
                <a:path w="9312" h="10514" extrusionOk="0">
                  <a:moveTo>
                    <a:pt x="4656" y="691"/>
                  </a:moveTo>
                  <a:cubicBezTo>
                    <a:pt x="5923" y="1265"/>
                    <a:pt x="7265" y="1635"/>
                    <a:pt x="8656" y="1795"/>
                  </a:cubicBezTo>
                  <a:lnTo>
                    <a:pt x="8656" y="4200"/>
                  </a:lnTo>
                  <a:cubicBezTo>
                    <a:pt x="8656" y="6747"/>
                    <a:pt x="7053" y="9000"/>
                    <a:pt x="4656" y="9839"/>
                  </a:cubicBezTo>
                  <a:cubicBezTo>
                    <a:pt x="2258" y="9000"/>
                    <a:pt x="656" y="6747"/>
                    <a:pt x="656" y="4200"/>
                  </a:cubicBezTo>
                  <a:lnTo>
                    <a:pt x="656" y="1795"/>
                  </a:lnTo>
                  <a:cubicBezTo>
                    <a:pt x="2046" y="1635"/>
                    <a:pt x="3392" y="1265"/>
                    <a:pt x="4656" y="691"/>
                  </a:cubicBezTo>
                  <a:close/>
                  <a:moveTo>
                    <a:pt x="4655" y="0"/>
                  </a:moveTo>
                  <a:cubicBezTo>
                    <a:pt x="4608" y="0"/>
                    <a:pt x="4561" y="10"/>
                    <a:pt x="4519" y="30"/>
                  </a:cubicBezTo>
                  <a:cubicBezTo>
                    <a:pt x="3190" y="649"/>
                    <a:pt x="1771" y="1032"/>
                    <a:pt x="299" y="1171"/>
                  </a:cubicBezTo>
                  <a:cubicBezTo>
                    <a:pt x="131" y="1187"/>
                    <a:pt x="0" y="1328"/>
                    <a:pt x="0" y="1499"/>
                  </a:cubicBezTo>
                  <a:lnTo>
                    <a:pt x="0" y="4200"/>
                  </a:lnTo>
                  <a:cubicBezTo>
                    <a:pt x="0" y="5604"/>
                    <a:pt x="436" y="6946"/>
                    <a:pt x="1267" y="8090"/>
                  </a:cubicBezTo>
                  <a:cubicBezTo>
                    <a:pt x="2088" y="9226"/>
                    <a:pt x="3226" y="10057"/>
                    <a:pt x="4553" y="10498"/>
                  </a:cubicBezTo>
                  <a:cubicBezTo>
                    <a:pt x="4588" y="10508"/>
                    <a:pt x="4624" y="10513"/>
                    <a:pt x="4656" y="10513"/>
                  </a:cubicBezTo>
                  <a:cubicBezTo>
                    <a:pt x="4692" y="10513"/>
                    <a:pt x="4724" y="10508"/>
                    <a:pt x="4758" y="10498"/>
                  </a:cubicBezTo>
                  <a:cubicBezTo>
                    <a:pt x="6085" y="10057"/>
                    <a:pt x="7221" y="9226"/>
                    <a:pt x="8047" y="8087"/>
                  </a:cubicBezTo>
                  <a:cubicBezTo>
                    <a:pt x="8873" y="6946"/>
                    <a:pt x="9311" y="5604"/>
                    <a:pt x="9311" y="4195"/>
                  </a:cubicBezTo>
                  <a:lnTo>
                    <a:pt x="9311" y="1499"/>
                  </a:lnTo>
                  <a:cubicBezTo>
                    <a:pt x="9311" y="1328"/>
                    <a:pt x="9183" y="1187"/>
                    <a:pt x="9012" y="1171"/>
                  </a:cubicBezTo>
                  <a:cubicBezTo>
                    <a:pt x="7541" y="1032"/>
                    <a:pt x="6122" y="649"/>
                    <a:pt x="4795" y="30"/>
                  </a:cubicBezTo>
                  <a:cubicBezTo>
                    <a:pt x="4750" y="10"/>
                    <a:pt x="4702" y="0"/>
                    <a:pt x="4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3220321" y="1279200"/>
              <a:ext cx="148769" cy="171037"/>
            </a:xfrm>
            <a:custGeom>
              <a:avLst/>
              <a:gdLst/>
              <a:ahLst/>
              <a:cxnLst/>
              <a:rect l="l" t="t" r="r" b="b"/>
              <a:pathLst>
                <a:path w="6427" h="7389" extrusionOk="0">
                  <a:moveTo>
                    <a:pt x="3214" y="682"/>
                  </a:moveTo>
                  <a:cubicBezTo>
                    <a:pt x="4040" y="1013"/>
                    <a:pt x="4895" y="1267"/>
                    <a:pt x="5771" y="1448"/>
                  </a:cubicBezTo>
                  <a:lnTo>
                    <a:pt x="5771" y="2620"/>
                  </a:lnTo>
                  <a:cubicBezTo>
                    <a:pt x="5771" y="4359"/>
                    <a:pt x="4772" y="5946"/>
                    <a:pt x="3214" y="6701"/>
                  </a:cubicBezTo>
                  <a:cubicBezTo>
                    <a:pt x="1656" y="5946"/>
                    <a:pt x="656" y="4364"/>
                    <a:pt x="656" y="2620"/>
                  </a:cubicBezTo>
                  <a:lnTo>
                    <a:pt x="656" y="1448"/>
                  </a:lnTo>
                  <a:cubicBezTo>
                    <a:pt x="1533" y="1272"/>
                    <a:pt x="2388" y="1013"/>
                    <a:pt x="3214" y="682"/>
                  </a:cubicBezTo>
                  <a:close/>
                  <a:moveTo>
                    <a:pt x="3215" y="1"/>
                  </a:moveTo>
                  <a:cubicBezTo>
                    <a:pt x="3172" y="1"/>
                    <a:pt x="3130" y="9"/>
                    <a:pt x="3090" y="26"/>
                  </a:cubicBezTo>
                  <a:cubicBezTo>
                    <a:pt x="2186" y="399"/>
                    <a:pt x="1236" y="679"/>
                    <a:pt x="271" y="855"/>
                  </a:cubicBezTo>
                  <a:cubicBezTo>
                    <a:pt x="116" y="884"/>
                    <a:pt x="1" y="1020"/>
                    <a:pt x="1" y="1178"/>
                  </a:cubicBezTo>
                  <a:lnTo>
                    <a:pt x="1" y="2620"/>
                  </a:lnTo>
                  <a:cubicBezTo>
                    <a:pt x="1" y="4669"/>
                    <a:pt x="1210" y="6531"/>
                    <a:pt x="3080" y="7360"/>
                  </a:cubicBezTo>
                  <a:cubicBezTo>
                    <a:pt x="3122" y="7381"/>
                    <a:pt x="3169" y="7389"/>
                    <a:pt x="3214" y="7389"/>
                  </a:cubicBezTo>
                  <a:cubicBezTo>
                    <a:pt x="3261" y="7389"/>
                    <a:pt x="3306" y="7381"/>
                    <a:pt x="3348" y="7360"/>
                  </a:cubicBezTo>
                  <a:cubicBezTo>
                    <a:pt x="5220" y="6531"/>
                    <a:pt x="6427" y="4669"/>
                    <a:pt x="6427" y="2620"/>
                  </a:cubicBezTo>
                  <a:lnTo>
                    <a:pt x="6427" y="1178"/>
                  </a:lnTo>
                  <a:cubicBezTo>
                    <a:pt x="6427" y="1020"/>
                    <a:pt x="6317" y="881"/>
                    <a:pt x="6159" y="855"/>
                  </a:cubicBezTo>
                  <a:cubicBezTo>
                    <a:pt x="5191" y="679"/>
                    <a:pt x="4245" y="396"/>
                    <a:pt x="3340" y="26"/>
                  </a:cubicBezTo>
                  <a:cubicBezTo>
                    <a:pt x="3300" y="9"/>
                    <a:pt x="3258" y="1"/>
                    <a:pt x="3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3259255" y="1330310"/>
              <a:ext cx="70924" cy="61040"/>
            </a:xfrm>
            <a:custGeom>
              <a:avLst/>
              <a:gdLst/>
              <a:ahLst/>
              <a:cxnLst/>
              <a:rect l="l" t="t" r="r" b="b"/>
              <a:pathLst>
                <a:path w="3064" h="2637" extrusionOk="0">
                  <a:moveTo>
                    <a:pt x="2227" y="1"/>
                  </a:moveTo>
                  <a:lnTo>
                    <a:pt x="1264" y="966"/>
                  </a:lnTo>
                  <a:lnTo>
                    <a:pt x="837" y="538"/>
                  </a:lnTo>
                  <a:lnTo>
                    <a:pt x="0" y="1375"/>
                  </a:lnTo>
                  <a:lnTo>
                    <a:pt x="1264" y="2636"/>
                  </a:lnTo>
                  <a:lnTo>
                    <a:pt x="3063" y="837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3223052" y="1259409"/>
              <a:ext cx="271057" cy="299205"/>
            </a:xfrm>
            <a:custGeom>
              <a:avLst/>
              <a:gdLst/>
              <a:ahLst/>
              <a:cxnLst/>
              <a:rect l="l" t="t" r="r" b="b"/>
              <a:pathLst>
                <a:path w="11710" h="12926" extrusionOk="0">
                  <a:moveTo>
                    <a:pt x="9503" y="750"/>
                  </a:moveTo>
                  <a:lnTo>
                    <a:pt x="10112" y="973"/>
                  </a:lnTo>
                  <a:cubicBezTo>
                    <a:pt x="10107" y="986"/>
                    <a:pt x="10099" y="1002"/>
                    <a:pt x="10093" y="1015"/>
                  </a:cubicBezTo>
                  <a:cubicBezTo>
                    <a:pt x="10062" y="1096"/>
                    <a:pt x="10067" y="1186"/>
                    <a:pt x="10101" y="1264"/>
                  </a:cubicBezTo>
                  <a:cubicBezTo>
                    <a:pt x="10977" y="3140"/>
                    <a:pt x="11069" y="5238"/>
                    <a:pt x="10361" y="7179"/>
                  </a:cubicBezTo>
                  <a:cubicBezTo>
                    <a:pt x="9655" y="9120"/>
                    <a:pt x="8234" y="10670"/>
                    <a:pt x="6361" y="11543"/>
                  </a:cubicBezTo>
                  <a:cubicBezTo>
                    <a:pt x="5325" y="12026"/>
                    <a:pt x="4226" y="12270"/>
                    <a:pt x="3098" y="12270"/>
                  </a:cubicBezTo>
                  <a:cubicBezTo>
                    <a:pt x="2306" y="12270"/>
                    <a:pt x="1522" y="12149"/>
                    <a:pt x="761" y="11908"/>
                  </a:cubicBezTo>
                  <a:lnTo>
                    <a:pt x="984" y="11291"/>
                  </a:lnTo>
                  <a:cubicBezTo>
                    <a:pt x="1677" y="11506"/>
                    <a:pt x="2388" y="11614"/>
                    <a:pt x="3098" y="11614"/>
                  </a:cubicBezTo>
                  <a:cubicBezTo>
                    <a:pt x="4119" y="11614"/>
                    <a:pt x="5136" y="11391"/>
                    <a:pt x="6086" y="10950"/>
                  </a:cubicBezTo>
                  <a:cubicBezTo>
                    <a:pt x="7796" y="10153"/>
                    <a:pt x="9097" y="8734"/>
                    <a:pt x="9742" y="6953"/>
                  </a:cubicBezTo>
                  <a:cubicBezTo>
                    <a:pt x="10387" y="5175"/>
                    <a:pt x="10306" y="3252"/>
                    <a:pt x="9509" y="1542"/>
                  </a:cubicBezTo>
                  <a:cubicBezTo>
                    <a:pt x="9464" y="1445"/>
                    <a:pt x="9377" y="1382"/>
                    <a:pt x="9280" y="1359"/>
                  </a:cubicBezTo>
                  <a:lnTo>
                    <a:pt x="9503" y="750"/>
                  </a:lnTo>
                  <a:close/>
                  <a:moveTo>
                    <a:pt x="9307" y="1"/>
                  </a:moveTo>
                  <a:cubicBezTo>
                    <a:pt x="9174" y="1"/>
                    <a:pt x="9049" y="84"/>
                    <a:pt x="9000" y="218"/>
                  </a:cubicBezTo>
                  <a:lnTo>
                    <a:pt x="8428" y="1791"/>
                  </a:lnTo>
                  <a:cubicBezTo>
                    <a:pt x="8381" y="1917"/>
                    <a:pt x="8417" y="2056"/>
                    <a:pt x="8512" y="2146"/>
                  </a:cubicBezTo>
                  <a:cubicBezTo>
                    <a:pt x="8575" y="2202"/>
                    <a:pt x="8654" y="2232"/>
                    <a:pt x="8734" y="2232"/>
                  </a:cubicBezTo>
                  <a:cubicBezTo>
                    <a:pt x="8781" y="2232"/>
                    <a:pt x="8828" y="2222"/>
                    <a:pt x="8874" y="2201"/>
                  </a:cubicBezTo>
                  <a:lnTo>
                    <a:pt x="9047" y="2119"/>
                  </a:lnTo>
                  <a:cubicBezTo>
                    <a:pt x="9648" y="3596"/>
                    <a:pt x="9676" y="5219"/>
                    <a:pt x="9128" y="6730"/>
                  </a:cubicBezTo>
                  <a:cubicBezTo>
                    <a:pt x="8541" y="8343"/>
                    <a:pt x="7360" y="9631"/>
                    <a:pt x="5810" y="10355"/>
                  </a:cubicBezTo>
                  <a:cubicBezTo>
                    <a:pt x="4949" y="10758"/>
                    <a:pt x="4028" y="10960"/>
                    <a:pt x="3103" y="10960"/>
                  </a:cubicBezTo>
                  <a:cubicBezTo>
                    <a:pt x="2362" y="10960"/>
                    <a:pt x="1618" y="10830"/>
                    <a:pt x="900" y="10570"/>
                  </a:cubicBezTo>
                  <a:cubicBezTo>
                    <a:pt x="863" y="10556"/>
                    <a:pt x="824" y="10549"/>
                    <a:pt x="786" y="10549"/>
                  </a:cubicBezTo>
                  <a:cubicBezTo>
                    <a:pt x="740" y="10549"/>
                    <a:pt x="695" y="10559"/>
                    <a:pt x="651" y="10578"/>
                  </a:cubicBezTo>
                  <a:cubicBezTo>
                    <a:pt x="573" y="10615"/>
                    <a:pt x="510" y="10680"/>
                    <a:pt x="481" y="10762"/>
                  </a:cubicBezTo>
                  <a:lnTo>
                    <a:pt x="30" y="11994"/>
                  </a:lnTo>
                  <a:cubicBezTo>
                    <a:pt x="1" y="12078"/>
                    <a:pt x="3" y="12165"/>
                    <a:pt x="40" y="12243"/>
                  </a:cubicBezTo>
                  <a:cubicBezTo>
                    <a:pt x="77" y="12322"/>
                    <a:pt x="145" y="12385"/>
                    <a:pt x="224" y="12414"/>
                  </a:cubicBezTo>
                  <a:cubicBezTo>
                    <a:pt x="1155" y="12752"/>
                    <a:pt x="2123" y="12925"/>
                    <a:pt x="3096" y="12925"/>
                  </a:cubicBezTo>
                  <a:cubicBezTo>
                    <a:pt x="4323" y="12925"/>
                    <a:pt x="5511" y="12660"/>
                    <a:pt x="6637" y="12136"/>
                  </a:cubicBezTo>
                  <a:cubicBezTo>
                    <a:pt x="8667" y="11189"/>
                    <a:pt x="10206" y="9508"/>
                    <a:pt x="10975" y="7402"/>
                  </a:cubicBezTo>
                  <a:cubicBezTo>
                    <a:pt x="11709" y="5403"/>
                    <a:pt x="11654" y="3242"/>
                    <a:pt x="10833" y="1290"/>
                  </a:cubicBezTo>
                  <a:lnTo>
                    <a:pt x="11019" y="1201"/>
                  </a:lnTo>
                  <a:cubicBezTo>
                    <a:pt x="11140" y="1146"/>
                    <a:pt x="11213" y="1020"/>
                    <a:pt x="11211" y="889"/>
                  </a:cubicBezTo>
                  <a:cubicBezTo>
                    <a:pt x="11208" y="758"/>
                    <a:pt x="11119" y="640"/>
                    <a:pt x="10993" y="595"/>
                  </a:cubicBezTo>
                  <a:lnTo>
                    <a:pt x="9419" y="21"/>
                  </a:lnTo>
                  <a:cubicBezTo>
                    <a:pt x="9382" y="7"/>
                    <a:pt x="9344" y="1"/>
                    <a:pt x="9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3095370" y="1170152"/>
              <a:ext cx="271729" cy="299205"/>
            </a:xfrm>
            <a:custGeom>
              <a:avLst/>
              <a:gdLst/>
              <a:ahLst/>
              <a:cxnLst/>
              <a:rect l="l" t="t" r="r" b="b"/>
              <a:pathLst>
                <a:path w="11739" h="12926" extrusionOk="0">
                  <a:moveTo>
                    <a:pt x="8610" y="653"/>
                  </a:moveTo>
                  <a:cubicBezTo>
                    <a:pt x="9395" y="653"/>
                    <a:pt x="10181" y="774"/>
                    <a:pt x="10946" y="1018"/>
                  </a:cubicBezTo>
                  <a:lnTo>
                    <a:pt x="10723" y="1635"/>
                  </a:lnTo>
                  <a:cubicBezTo>
                    <a:pt x="10030" y="1418"/>
                    <a:pt x="9319" y="1311"/>
                    <a:pt x="8609" y="1311"/>
                  </a:cubicBezTo>
                  <a:cubicBezTo>
                    <a:pt x="7589" y="1311"/>
                    <a:pt x="6573" y="1533"/>
                    <a:pt x="5622" y="1975"/>
                  </a:cubicBezTo>
                  <a:cubicBezTo>
                    <a:pt x="2084" y="3625"/>
                    <a:pt x="549" y="7845"/>
                    <a:pt x="2199" y="11381"/>
                  </a:cubicBezTo>
                  <a:cubicBezTo>
                    <a:pt x="2236" y="11460"/>
                    <a:pt x="2304" y="11523"/>
                    <a:pt x="2383" y="11554"/>
                  </a:cubicBezTo>
                  <a:cubicBezTo>
                    <a:pt x="2396" y="11559"/>
                    <a:pt x="2411" y="11562"/>
                    <a:pt x="2427" y="11567"/>
                  </a:cubicBezTo>
                  <a:lnTo>
                    <a:pt x="2207" y="12173"/>
                  </a:lnTo>
                  <a:lnTo>
                    <a:pt x="1596" y="11953"/>
                  </a:lnTo>
                  <a:cubicBezTo>
                    <a:pt x="1643" y="11864"/>
                    <a:pt x="1648" y="11756"/>
                    <a:pt x="1604" y="11662"/>
                  </a:cubicBezTo>
                  <a:cubicBezTo>
                    <a:pt x="730" y="9789"/>
                    <a:pt x="638" y="7691"/>
                    <a:pt x="1344" y="5747"/>
                  </a:cubicBezTo>
                  <a:cubicBezTo>
                    <a:pt x="2049" y="3804"/>
                    <a:pt x="3471" y="2256"/>
                    <a:pt x="5344" y="1383"/>
                  </a:cubicBezTo>
                  <a:cubicBezTo>
                    <a:pt x="6384" y="898"/>
                    <a:pt x="7495" y="653"/>
                    <a:pt x="8610" y="653"/>
                  </a:cubicBezTo>
                  <a:close/>
                  <a:moveTo>
                    <a:pt x="8611" y="0"/>
                  </a:moveTo>
                  <a:cubicBezTo>
                    <a:pt x="7402" y="0"/>
                    <a:pt x="6197" y="265"/>
                    <a:pt x="5068" y="790"/>
                  </a:cubicBezTo>
                  <a:cubicBezTo>
                    <a:pt x="3038" y="1737"/>
                    <a:pt x="1496" y="3418"/>
                    <a:pt x="730" y="5524"/>
                  </a:cubicBezTo>
                  <a:cubicBezTo>
                    <a:pt x="1" y="7528"/>
                    <a:pt x="53" y="9684"/>
                    <a:pt x="877" y="11638"/>
                  </a:cubicBezTo>
                  <a:lnTo>
                    <a:pt x="691" y="11727"/>
                  </a:lnTo>
                  <a:cubicBezTo>
                    <a:pt x="570" y="11782"/>
                    <a:pt x="497" y="11908"/>
                    <a:pt x="499" y="12039"/>
                  </a:cubicBezTo>
                  <a:cubicBezTo>
                    <a:pt x="507" y="12170"/>
                    <a:pt x="591" y="12288"/>
                    <a:pt x="717" y="12333"/>
                  </a:cubicBezTo>
                  <a:lnTo>
                    <a:pt x="2291" y="12907"/>
                  </a:lnTo>
                  <a:cubicBezTo>
                    <a:pt x="2327" y="12921"/>
                    <a:pt x="2367" y="12926"/>
                    <a:pt x="2401" y="12926"/>
                  </a:cubicBezTo>
                  <a:cubicBezTo>
                    <a:pt x="2537" y="12926"/>
                    <a:pt x="2661" y="12844"/>
                    <a:pt x="2710" y="12711"/>
                  </a:cubicBezTo>
                  <a:lnTo>
                    <a:pt x="3285" y="11137"/>
                  </a:lnTo>
                  <a:cubicBezTo>
                    <a:pt x="3327" y="11006"/>
                    <a:pt x="3295" y="10867"/>
                    <a:pt x="3196" y="10780"/>
                  </a:cubicBezTo>
                  <a:cubicBezTo>
                    <a:pt x="3134" y="10723"/>
                    <a:pt x="3053" y="10693"/>
                    <a:pt x="2972" y="10693"/>
                  </a:cubicBezTo>
                  <a:cubicBezTo>
                    <a:pt x="2926" y="10693"/>
                    <a:pt x="2880" y="10703"/>
                    <a:pt x="2836" y="10723"/>
                  </a:cubicBezTo>
                  <a:lnTo>
                    <a:pt x="2661" y="10807"/>
                  </a:lnTo>
                  <a:cubicBezTo>
                    <a:pt x="1383" y="7662"/>
                    <a:pt x="2789" y="4021"/>
                    <a:pt x="5897" y="2568"/>
                  </a:cubicBezTo>
                  <a:cubicBezTo>
                    <a:pt x="6760" y="2167"/>
                    <a:pt x="7680" y="1965"/>
                    <a:pt x="8605" y="1965"/>
                  </a:cubicBezTo>
                  <a:cubicBezTo>
                    <a:pt x="9347" y="1965"/>
                    <a:pt x="10091" y="2095"/>
                    <a:pt x="10810" y="2356"/>
                  </a:cubicBezTo>
                  <a:cubicBezTo>
                    <a:pt x="10847" y="2369"/>
                    <a:pt x="10886" y="2376"/>
                    <a:pt x="10925" y="2376"/>
                  </a:cubicBezTo>
                  <a:cubicBezTo>
                    <a:pt x="10971" y="2376"/>
                    <a:pt x="11016" y="2366"/>
                    <a:pt x="11059" y="2348"/>
                  </a:cubicBezTo>
                  <a:cubicBezTo>
                    <a:pt x="11138" y="2311"/>
                    <a:pt x="11198" y="2240"/>
                    <a:pt x="11229" y="2164"/>
                  </a:cubicBezTo>
                  <a:lnTo>
                    <a:pt x="11678" y="929"/>
                  </a:lnTo>
                  <a:cubicBezTo>
                    <a:pt x="11738" y="761"/>
                    <a:pt x="11652" y="572"/>
                    <a:pt x="11481" y="509"/>
                  </a:cubicBezTo>
                  <a:cubicBezTo>
                    <a:pt x="10546" y="169"/>
                    <a:pt x="9577" y="0"/>
                    <a:pt x="8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4628366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6" name="Picture 4" descr="Foto do perfil de Anne Caroline">
            <a:extLst>
              <a:ext uri="{FF2B5EF4-FFF2-40B4-BE49-F238E27FC236}">
                <a16:creationId xmlns:a16="http://schemas.microsoft.com/office/drawing/2014/main" id="{FEA5A5CA-99CE-465D-82F7-DC5EB5E3B2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13" y="1484936"/>
            <a:ext cx="1564221" cy="1564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4" name="Picture 2" descr="imagem do perfil">
            <a:extLst>
              <a:ext uri="{FF2B5EF4-FFF2-40B4-BE49-F238E27FC236}">
                <a16:creationId xmlns:a16="http://schemas.microsoft.com/office/drawing/2014/main" id="{CCBC6219-DE3F-45E9-B8D1-BDBE4ACF7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0363" y="1484937"/>
            <a:ext cx="1547224" cy="1547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71" name="Google Shape;1871;p69"/>
          <p:cNvSpPr txBox="1">
            <a:spLocks noGrp="1"/>
          </p:cNvSpPr>
          <p:nvPr>
            <p:ph type="subTitle" idx="3"/>
          </p:nvPr>
        </p:nvSpPr>
        <p:spPr>
          <a:xfrm>
            <a:off x="5731176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Filipe</a:t>
            </a:r>
            <a:endParaRPr/>
          </a:p>
        </p:txBody>
      </p:sp>
      <p:sp>
        <p:nvSpPr>
          <p:cNvPr id="1872" name="Google Shape;1872;p69"/>
          <p:cNvSpPr txBox="1">
            <a:spLocks noGrp="1"/>
          </p:cNvSpPr>
          <p:nvPr>
            <p:ph type="subTitle" idx="4"/>
          </p:nvPr>
        </p:nvSpPr>
        <p:spPr>
          <a:xfrm>
            <a:off x="720000" y="3300725"/>
            <a:ext cx="25056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pt-BR"/>
              <a:t>Anne Caroline</a:t>
            </a:r>
          </a:p>
        </p:txBody>
      </p:sp>
      <p:sp>
        <p:nvSpPr>
          <p:cNvPr id="1873" name="Google Shape;1873;p6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r>
              <a:rPr lang="pt-BR" b="0"/>
              <a:t>Equipe 2</a:t>
            </a:r>
            <a:endParaRPr lang="pt-BR"/>
          </a:p>
        </p:txBody>
      </p:sp>
      <p:sp>
        <p:nvSpPr>
          <p:cNvPr id="1874" name="Google Shape;1874;p69"/>
          <p:cNvSpPr txBox="1">
            <a:spLocks noGrp="1"/>
          </p:cNvSpPr>
          <p:nvPr>
            <p:ph type="subTitle" idx="1"/>
          </p:nvPr>
        </p:nvSpPr>
        <p:spPr>
          <a:xfrm>
            <a:off x="5731185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BR"/>
              <a:t>Formado em Engenharia Elétrica (</a:t>
            </a:r>
            <a:r>
              <a:rPr lang="pt-BR" err="1"/>
              <a:t>Facens</a:t>
            </a:r>
            <a:r>
              <a:rPr lang="pt-BR"/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Especialização em Segurança Cibernética (</a:t>
            </a:r>
            <a:r>
              <a:rPr lang="pt-BR" err="1"/>
              <a:t>Facens</a:t>
            </a:r>
            <a:r>
              <a:rPr lang="pt-BR"/>
              <a:t>)</a:t>
            </a:r>
          </a:p>
        </p:txBody>
      </p:sp>
      <p:sp>
        <p:nvSpPr>
          <p:cNvPr id="1875" name="Google Shape;1875;p69"/>
          <p:cNvSpPr txBox="1">
            <a:spLocks noGrp="1"/>
          </p:cNvSpPr>
          <p:nvPr>
            <p:ph type="subTitle" idx="2"/>
          </p:nvPr>
        </p:nvSpPr>
        <p:spPr>
          <a:xfrm>
            <a:off x="720225" y="3608749"/>
            <a:ext cx="2505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Formada em Análise e Desenvolvimento de Sistemas (</a:t>
            </a:r>
            <a:r>
              <a:rPr lang="pt-BR" err="1"/>
              <a:t>Fatene</a:t>
            </a:r>
            <a:r>
              <a:rPr lang="pt-BR"/>
              <a:t>)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Especialização em Segurança Cibernética (UFC)</a:t>
            </a:r>
            <a:endParaRPr/>
          </a:p>
        </p:txBody>
      </p:sp>
      <p:sp>
        <p:nvSpPr>
          <p:cNvPr id="9" name="Google Shape;1871;p69">
            <a:extLst>
              <a:ext uri="{FF2B5EF4-FFF2-40B4-BE49-F238E27FC236}">
                <a16:creationId xmlns:a16="http://schemas.microsoft.com/office/drawing/2014/main" id="{4B83D39F-A1F7-48A1-A861-D744A5FDD82F}"/>
              </a:ext>
            </a:extLst>
          </p:cNvPr>
          <p:cNvSpPr txBox="1">
            <a:spLocks/>
          </p:cNvSpPr>
          <p:nvPr/>
        </p:nvSpPr>
        <p:spPr>
          <a:xfrm>
            <a:off x="3225588" y="3300725"/>
            <a:ext cx="25056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18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ichroma"/>
              <a:buNone/>
              <a:defRPr sz="24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marL="0" indent="0"/>
            <a:r>
              <a:rPr lang="pt-BR"/>
              <a:t>Gabriela</a:t>
            </a:r>
          </a:p>
        </p:txBody>
      </p:sp>
      <p:sp>
        <p:nvSpPr>
          <p:cNvPr id="10" name="Google Shape;1874;p69">
            <a:extLst>
              <a:ext uri="{FF2B5EF4-FFF2-40B4-BE49-F238E27FC236}">
                <a16:creationId xmlns:a16="http://schemas.microsoft.com/office/drawing/2014/main" id="{53859A38-DB67-4F31-BE5A-C6E1810C6B6F}"/>
              </a:ext>
            </a:extLst>
          </p:cNvPr>
          <p:cNvSpPr txBox="1">
            <a:spLocks/>
          </p:cNvSpPr>
          <p:nvPr/>
        </p:nvSpPr>
        <p:spPr>
          <a:xfrm>
            <a:off x="3225597" y="3608749"/>
            <a:ext cx="2505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1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Open Sans"/>
              <a:buNone/>
              <a:defRPr sz="28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0" indent="0"/>
            <a:r>
              <a:rPr lang="en-US" err="1"/>
              <a:t>Formada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Engenharia</a:t>
            </a:r>
            <a:r>
              <a:rPr lang="en-US"/>
              <a:t> Ambiental (USM)</a:t>
            </a:r>
          </a:p>
          <a:p>
            <a:pPr marL="0" indent="0"/>
            <a:r>
              <a:rPr lang="en-US" err="1"/>
              <a:t>Especialização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Segurança </a:t>
            </a:r>
            <a:r>
              <a:rPr lang="en-US" err="1"/>
              <a:t>Cibernética</a:t>
            </a:r>
            <a:r>
              <a:rPr lang="en-US"/>
              <a:t> (IPT)</a:t>
            </a:r>
          </a:p>
        </p:txBody>
      </p:sp>
      <p:pic>
        <p:nvPicPr>
          <p:cNvPr id="3" name="Imagem 2" descr="Mulher com óculos de sol&#10;&#10;Descrição gerada automaticamente">
            <a:extLst>
              <a:ext uri="{FF2B5EF4-FFF2-40B4-BE49-F238E27FC236}">
                <a16:creationId xmlns:a16="http://schemas.microsoft.com/office/drawing/2014/main" id="{DC3A55D7-723C-3A99-856A-E0A4059165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24" t="22007" r="-4478" b="27624"/>
          <a:stretch/>
        </p:blipFill>
        <p:spPr>
          <a:xfrm>
            <a:off x="3722760" y="1477939"/>
            <a:ext cx="1699336" cy="155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71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no Brasil</a:t>
            </a:r>
            <a:endParaRPr/>
          </a:p>
        </p:txBody>
      </p:sp>
      <p:sp>
        <p:nvSpPr>
          <p:cNvPr id="1175" name="Google Shape;1175;p44"/>
          <p:cNvSpPr txBox="1">
            <a:spLocks noGrp="1"/>
          </p:cNvSpPr>
          <p:nvPr>
            <p:ph type="subTitle" idx="1"/>
          </p:nvPr>
        </p:nvSpPr>
        <p:spPr>
          <a:xfrm>
            <a:off x="825404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/>
              <a:t>Atualmente, o parque de câmeras de Fortaleza conta com 1.034 equipamentos e a previsão é chegar a 1.656 até a inauguração da Central Integrada, no fim de 2023.</a:t>
            </a:r>
          </a:p>
        </p:txBody>
      </p:sp>
      <p:sp>
        <p:nvSpPr>
          <p:cNvPr id="1176" name="Google Shape;1176;p44"/>
          <p:cNvSpPr txBox="1">
            <a:spLocks noGrp="1"/>
          </p:cNvSpPr>
          <p:nvPr>
            <p:ph type="subTitle" idx="2"/>
          </p:nvPr>
        </p:nvSpPr>
        <p:spPr>
          <a:xfrm>
            <a:off x="3450750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 conta atualmente com 2500 câmeras, porém espera-se que este número ultrapasse os 50.000 ao integrar câmeras privadas ao sistema de vigilância.</a:t>
            </a:r>
            <a:endParaRPr/>
          </a:p>
        </p:txBody>
      </p:sp>
      <p:sp>
        <p:nvSpPr>
          <p:cNvPr id="1178" name="Google Shape;1178;p44"/>
          <p:cNvSpPr txBox="1">
            <a:spLocks noGrp="1"/>
          </p:cNvSpPr>
          <p:nvPr>
            <p:ph type="subTitle" idx="4"/>
          </p:nvPr>
        </p:nvSpPr>
        <p:spPr>
          <a:xfrm>
            <a:off x="825403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Fortaleza</a:t>
            </a:r>
            <a:endParaRPr/>
          </a:p>
        </p:txBody>
      </p:sp>
      <p:sp>
        <p:nvSpPr>
          <p:cNvPr id="1179" name="Google Shape;1179;p44"/>
          <p:cNvSpPr txBox="1">
            <a:spLocks noGrp="1"/>
          </p:cNvSpPr>
          <p:nvPr>
            <p:ph type="subTitle" idx="5"/>
          </p:nvPr>
        </p:nvSpPr>
        <p:spPr>
          <a:xfrm>
            <a:off x="3450750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</a:t>
            </a:r>
            <a:endParaRPr/>
          </a:p>
        </p:txBody>
      </p:sp>
      <p:sp>
        <p:nvSpPr>
          <p:cNvPr id="1181" name="Google Shape;1181;p44"/>
          <p:cNvSpPr/>
          <p:nvPr/>
        </p:nvSpPr>
        <p:spPr>
          <a:xfrm>
            <a:off x="1695100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4"/>
          <p:cNvSpPr/>
          <p:nvPr/>
        </p:nvSpPr>
        <p:spPr>
          <a:xfrm>
            <a:off x="4274313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44"/>
          <p:cNvGrpSpPr/>
          <p:nvPr/>
        </p:nvGrpSpPr>
        <p:grpSpPr>
          <a:xfrm>
            <a:off x="1766682" y="1969651"/>
            <a:ext cx="359939" cy="359939"/>
            <a:chOff x="2551821" y="1160615"/>
            <a:chExt cx="388577" cy="388577"/>
          </a:xfrm>
        </p:grpSpPr>
        <p:sp>
          <p:nvSpPr>
            <p:cNvPr id="1185" name="Google Shape;1185;p44"/>
            <p:cNvSpPr/>
            <p:nvPr/>
          </p:nvSpPr>
          <p:spPr>
            <a:xfrm>
              <a:off x="2551821" y="1160615"/>
              <a:ext cx="388577" cy="388577"/>
            </a:xfrm>
            <a:custGeom>
              <a:avLst/>
              <a:gdLst/>
              <a:ahLst/>
              <a:cxnLst/>
              <a:rect l="l" t="t" r="r" b="b"/>
              <a:pathLst>
                <a:path w="16787" h="16787" extrusionOk="0">
                  <a:moveTo>
                    <a:pt x="6162" y="798"/>
                  </a:moveTo>
                  <a:cubicBezTo>
                    <a:pt x="5855" y="1181"/>
                    <a:pt x="5580" y="1692"/>
                    <a:pt x="5343" y="2330"/>
                  </a:cubicBezTo>
                  <a:cubicBezTo>
                    <a:pt x="5136" y="2894"/>
                    <a:pt x="4968" y="3526"/>
                    <a:pt x="4837" y="4216"/>
                  </a:cubicBezTo>
                  <a:cubicBezTo>
                    <a:pt x="4509" y="4281"/>
                    <a:pt x="4239" y="4517"/>
                    <a:pt x="4124" y="4824"/>
                  </a:cubicBezTo>
                  <a:lnTo>
                    <a:pt x="1212" y="4824"/>
                  </a:lnTo>
                  <a:cubicBezTo>
                    <a:pt x="2096" y="2784"/>
                    <a:pt x="3935" y="1252"/>
                    <a:pt x="6162" y="798"/>
                  </a:cubicBezTo>
                  <a:close/>
                  <a:moveTo>
                    <a:pt x="7541" y="656"/>
                  </a:moveTo>
                  <a:cubicBezTo>
                    <a:pt x="8320" y="656"/>
                    <a:pt x="9168" y="2062"/>
                    <a:pt x="9595" y="4315"/>
                  </a:cubicBezTo>
                  <a:cubicBezTo>
                    <a:pt x="9396" y="4428"/>
                    <a:pt x="9241" y="4609"/>
                    <a:pt x="9165" y="4824"/>
                  </a:cubicBezTo>
                  <a:lnTo>
                    <a:pt x="5928" y="4824"/>
                  </a:lnTo>
                  <a:cubicBezTo>
                    <a:pt x="5850" y="4604"/>
                    <a:pt x="5692" y="4423"/>
                    <a:pt x="5488" y="4313"/>
                  </a:cubicBezTo>
                  <a:cubicBezTo>
                    <a:pt x="5915" y="2065"/>
                    <a:pt x="6760" y="656"/>
                    <a:pt x="7541" y="656"/>
                  </a:cubicBezTo>
                  <a:close/>
                  <a:moveTo>
                    <a:pt x="8921" y="798"/>
                  </a:moveTo>
                  <a:lnTo>
                    <a:pt x="8921" y="798"/>
                  </a:lnTo>
                  <a:cubicBezTo>
                    <a:pt x="11148" y="1252"/>
                    <a:pt x="12986" y="2784"/>
                    <a:pt x="13865" y="4824"/>
                  </a:cubicBezTo>
                  <a:lnTo>
                    <a:pt x="10962" y="4824"/>
                  </a:lnTo>
                  <a:cubicBezTo>
                    <a:pt x="10846" y="4512"/>
                    <a:pt x="10576" y="4276"/>
                    <a:pt x="10246" y="4216"/>
                  </a:cubicBezTo>
                  <a:cubicBezTo>
                    <a:pt x="10117" y="3528"/>
                    <a:pt x="9947" y="2894"/>
                    <a:pt x="9737" y="2330"/>
                  </a:cubicBezTo>
                  <a:cubicBezTo>
                    <a:pt x="9501" y="1692"/>
                    <a:pt x="9225" y="1178"/>
                    <a:pt x="8921" y="798"/>
                  </a:cubicBezTo>
                  <a:close/>
                  <a:moveTo>
                    <a:pt x="14106" y="5480"/>
                  </a:moveTo>
                  <a:cubicBezTo>
                    <a:pt x="14314" y="6133"/>
                    <a:pt x="14421" y="6823"/>
                    <a:pt x="14421" y="7541"/>
                  </a:cubicBezTo>
                  <a:cubicBezTo>
                    <a:pt x="14421" y="7754"/>
                    <a:pt x="14413" y="7971"/>
                    <a:pt x="14392" y="8184"/>
                  </a:cubicBezTo>
                  <a:cubicBezTo>
                    <a:pt x="13744" y="7830"/>
                    <a:pt x="13000" y="7628"/>
                    <a:pt x="12207" y="7628"/>
                  </a:cubicBezTo>
                  <a:cubicBezTo>
                    <a:pt x="11617" y="7628"/>
                    <a:pt x="11053" y="7738"/>
                    <a:pt x="10534" y="7943"/>
                  </a:cubicBezTo>
                  <a:cubicBezTo>
                    <a:pt x="10537" y="7809"/>
                    <a:pt x="10537" y="7678"/>
                    <a:pt x="10537" y="7541"/>
                  </a:cubicBezTo>
                  <a:cubicBezTo>
                    <a:pt x="10537" y="7022"/>
                    <a:pt x="10518" y="6511"/>
                    <a:pt x="10479" y="6010"/>
                  </a:cubicBezTo>
                  <a:cubicBezTo>
                    <a:pt x="10702" y="5902"/>
                    <a:pt x="10872" y="5713"/>
                    <a:pt x="10956" y="5480"/>
                  </a:cubicBezTo>
                  <a:close/>
                  <a:moveTo>
                    <a:pt x="9160" y="5482"/>
                  </a:moveTo>
                  <a:cubicBezTo>
                    <a:pt x="9270" y="5779"/>
                    <a:pt x="9519" y="6004"/>
                    <a:pt x="9826" y="6083"/>
                  </a:cubicBezTo>
                  <a:cubicBezTo>
                    <a:pt x="9863" y="6550"/>
                    <a:pt x="9881" y="7038"/>
                    <a:pt x="9881" y="7547"/>
                  </a:cubicBezTo>
                  <a:cubicBezTo>
                    <a:pt x="9881" y="7788"/>
                    <a:pt x="9878" y="8032"/>
                    <a:pt x="9868" y="8273"/>
                  </a:cubicBezTo>
                  <a:cubicBezTo>
                    <a:pt x="9301" y="8609"/>
                    <a:pt x="8813" y="9068"/>
                    <a:pt x="8438" y="9608"/>
                  </a:cubicBezTo>
                  <a:lnTo>
                    <a:pt x="5926" y="9608"/>
                  </a:lnTo>
                  <a:cubicBezTo>
                    <a:pt x="5816" y="9309"/>
                    <a:pt x="5564" y="9084"/>
                    <a:pt x="5257" y="9008"/>
                  </a:cubicBezTo>
                  <a:cubicBezTo>
                    <a:pt x="5220" y="8543"/>
                    <a:pt x="5199" y="8053"/>
                    <a:pt x="5199" y="7547"/>
                  </a:cubicBezTo>
                  <a:cubicBezTo>
                    <a:pt x="5199" y="7038"/>
                    <a:pt x="5220" y="6550"/>
                    <a:pt x="5257" y="6083"/>
                  </a:cubicBezTo>
                  <a:cubicBezTo>
                    <a:pt x="5566" y="6007"/>
                    <a:pt x="5816" y="5779"/>
                    <a:pt x="5926" y="5482"/>
                  </a:cubicBezTo>
                  <a:close/>
                  <a:moveTo>
                    <a:pt x="4124" y="5482"/>
                  </a:moveTo>
                  <a:cubicBezTo>
                    <a:pt x="4210" y="5716"/>
                    <a:pt x="4381" y="5907"/>
                    <a:pt x="4601" y="6015"/>
                  </a:cubicBezTo>
                  <a:cubicBezTo>
                    <a:pt x="4562" y="6513"/>
                    <a:pt x="4541" y="7027"/>
                    <a:pt x="4541" y="7549"/>
                  </a:cubicBezTo>
                  <a:cubicBezTo>
                    <a:pt x="4541" y="8071"/>
                    <a:pt x="4559" y="8583"/>
                    <a:pt x="4601" y="9084"/>
                  </a:cubicBezTo>
                  <a:cubicBezTo>
                    <a:pt x="4381" y="9191"/>
                    <a:pt x="4210" y="9383"/>
                    <a:pt x="4124" y="9613"/>
                  </a:cubicBezTo>
                  <a:lnTo>
                    <a:pt x="971" y="9608"/>
                  </a:lnTo>
                  <a:cubicBezTo>
                    <a:pt x="764" y="8955"/>
                    <a:pt x="656" y="8263"/>
                    <a:pt x="656" y="7547"/>
                  </a:cubicBezTo>
                  <a:cubicBezTo>
                    <a:pt x="656" y="6828"/>
                    <a:pt x="767" y="6133"/>
                    <a:pt x="971" y="5482"/>
                  </a:cubicBezTo>
                  <a:close/>
                  <a:moveTo>
                    <a:pt x="4129" y="10264"/>
                  </a:moveTo>
                  <a:cubicBezTo>
                    <a:pt x="4239" y="10571"/>
                    <a:pt x="4509" y="10807"/>
                    <a:pt x="4840" y="10872"/>
                  </a:cubicBezTo>
                  <a:cubicBezTo>
                    <a:pt x="4968" y="11562"/>
                    <a:pt x="5136" y="12197"/>
                    <a:pt x="5346" y="12758"/>
                  </a:cubicBezTo>
                  <a:cubicBezTo>
                    <a:pt x="5582" y="13395"/>
                    <a:pt x="5858" y="13910"/>
                    <a:pt x="6164" y="14290"/>
                  </a:cubicBezTo>
                  <a:cubicBezTo>
                    <a:pt x="3935" y="13834"/>
                    <a:pt x="2096" y="12302"/>
                    <a:pt x="1218" y="10264"/>
                  </a:cubicBezTo>
                  <a:close/>
                  <a:moveTo>
                    <a:pt x="8058" y="10261"/>
                  </a:moveTo>
                  <a:cubicBezTo>
                    <a:pt x="7780" y="10851"/>
                    <a:pt x="7623" y="11510"/>
                    <a:pt x="7623" y="12207"/>
                  </a:cubicBezTo>
                  <a:cubicBezTo>
                    <a:pt x="7623" y="13002"/>
                    <a:pt x="7825" y="13744"/>
                    <a:pt x="8181" y="14397"/>
                  </a:cubicBezTo>
                  <a:cubicBezTo>
                    <a:pt x="7969" y="14418"/>
                    <a:pt x="7754" y="14426"/>
                    <a:pt x="7541" y="14426"/>
                  </a:cubicBezTo>
                  <a:cubicBezTo>
                    <a:pt x="6760" y="14426"/>
                    <a:pt x="5915" y="13020"/>
                    <a:pt x="5485" y="10773"/>
                  </a:cubicBezTo>
                  <a:cubicBezTo>
                    <a:pt x="5684" y="10660"/>
                    <a:pt x="5842" y="10479"/>
                    <a:pt x="5926" y="10261"/>
                  </a:cubicBezTo>
                  <a:close/>
                  <a:moveTo>
                    <a:pt x="12207" y="8284"/>
                  </a:moveTo>
                  <a:cubicBezTo>
                    <a:pt x="14371" y="8284"/>
                    <a:pt x="16131" y="10044"/>
                    <a:pt x="16131" y="12207"/>
                  </a:cubicBezTo>
                  <a:cubicBezTo>
                    <a:pt x="16131" y="14371"/>
                    <a:pt x="14371" y="16131"/>
                    <a:pt x="12207" y="16131"/>
                  </a:cubicBezTo>
                  <a:cubicBezTo>
                    <a:pt x="10044" y="16131"/>
                    <a:pt x="8281" y="14371"/>
                    <a:pt x="8281" y="12207"/>
                  </a:cubicBezTo>
                  <a:cubicBezTo>
                    <a:pt x="8281" y="10044"/>
                    <a:pt x="10044" y="8284"/>
                    <a:pt x="12207" y="8284"/>
                  </a:cubicBezTo>
                  <a:close/>
                  <a:moveTo>
                    <a:pt x="7541" y="1"/>
                  </a:moveTo>
                  <a:cubicBezTo>
                    <a:pt x="5527" y="1"/>
                    <a:pt x="3633" y="785"/>
                    <a:pt x="2209" y="2212"/>
                  </a:cubicBezTo>
                  <a:cubicBezTo>
                    <a:pt x="788" y="3633"/>
                    <a:pt x="1" y="5530"/>
                    <a:pt x="1" y="7541"/>
                  </a:cubicBezTo>
                  <a:cubicBezTo>
                    <a:pt x="1" y="9556"/>
                    <a:pt x="785" y="11449"/>
                    <a:pt x="2209" y="12874"/>
                  </a:cubicBezTo>
                  <a:cubicBezTo>
                    <a:pt x="3633" y="14295"/>
                    <a:pt x="5527" y="15082"/>
                    <a:pt x="7541" y="15082"/>
                  </a:cubicBezTo>
                  <a:cubicBezTo>
                    <a:pt x="7890" y="15082"/>
                    <a:pt x="8242" y="15061"/>
                    <a:pt x="8588" y="15011"/>
                  </a:cubicBezTo>
                  <a:cubicBezTo>
                    <a:pt x="9427" y="16092"/>
                    <a:pt x="10739" y="16787"/>
                    <a:pt x="12207" y="16787"/>
                  </a:cubicBezTo>
                  <a:cubicBezTo>
                    <a:pt x="14731" y="16787"/>
                    <a:pt x="16787" y="14733"/>
                    <a:pt x="16787" y="12207"/>
                  </a:cubicBezTo>
                  <a:cubicBezTo>
                    <a:pt x="16787" y="10739"/>
                    <a:pt x="16089" y="9427"/>
                    <a:pt x="15009" y="8588"/>
                  </a:cubicBezTo>
                  <a:cubicBezTo>
                    <a:pt x="15058" y="8244"/>
                    <a:pt x="15082" y="7893"/>
                    <a:pt x="15082" y="7541"/>
                  </a:cubicBezTo>
                  <a:cubicBezTo>
                    <a:pt x="15082" y="5530"/>
                    <a:pt x="14298" y="3633"/>
                    <a:pt x="12871" y="2212"/>
                  </a:cubicBezTo>
                  <a:cubicBezTo>
                    <a:pt x="11449" y="788"/>
                    <a:pt x="9553" y="1"/>
                    <a:pt x="7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2787138" y="1372207"/>
              <a:ext cx="94141" cy="121918"/>
            </a:xfrm>
            <a:custGeom>
              <a:avLst/>
              <a:gdLst/>
              <a:ahLst/>
              <a:cxnLst/>
              <a:rect l="l" t="t" r="r" b="b"/>
              <a:pathLst>
                <a:path w="4067" h="5267" extrusionOk="0">
                  <a:moveTo>
                    <a:pt x="2034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4" y="656"/>
                  </a:cubicBezTo>
                  <a:close/>
                  <a:moveTo>
                    <a:pt x="2041" y="2746"/>
                  </a:moveTo>
                  <a:cubicBezTo>
                    <a:pt x="2330" y="2746"/>
                    <a:pt x="2566" y="2982"/>
                    <a:pt x="2566" y="3271"/>
                  </a:cubicBezTo>
                  <a:cubicBezTo>
                    <a:pt x="2566" y="3420"/>
                    <a:pt x="2500" y="3554"/>
                    <a:pt x="2401" y="3651"/>
                  </a:cubicBezTo>
                  <a:lnTo>
                    <a:pt x="2401" y="4302"/>
                  </a:lnTo>
                  <a:lnTo>
                    <a:pt x="1679" y="4302"/>
                  </a:lnTo>
                  <a:lnTo>
                    <a:pt x="1679" y="3651"/>
                  </a:lnTo>
                  <a:cubicBezTo>
                    <a:pt x="1577" y="3554"/>
                    <a:pt x="1517" y="3420"/>
                    <a:pt x="1517" y="3271"/>
                  </a:cubicBezTo>
                  <a:cubicBezTo>
                    <a:pt x="1517" y="2982"/>
                    <a:pt x="1753" y="2746"/>
                    <a:pt x="2041" y="2746"/>
                  </a:cubicBezTo>
                  <a:close/>
                  <a:moveTo>
                    <a:pt x="2034" y="0"/>
                  </a:moveTo>
                  <a:cubicBezTo>
                    <a:pt x="1255" y="0"/>
                    <a:pt x="617" y="638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61" y="1781"/>
                    <a:pt x="1" y="2041"/>
                    <a:pt x="1" y="2361"/>
                  </a:cubicBezTo>
                  <a:lnTo>
                    <a:pt x="1" y="4687"/>
                  </a:lnTo>
                  <a:cubicBezTo>
                    <a:pt x="1" y="5007"/>
                    <a:pt x="261" y="5267"/>
                    <a:pt x="580" y="5267"/>
                  </a:cubicBezTo>
                  <a:lnTo>
                    <a:pt x="3487" y="5267"/>
                  </a:lnTo>
                  <a:cubicBezTo>
                    <a:pt x="3807" y="5267"/>
                    <a:pt x="4066" y="5007"/>
                    <a:pt x="4066" y="4687"/>
                  </a:cubicBezTo>
                  <a:lnTo>
                    <a:pt x="4066" y="2361"/>
                  </a:lnTo>
                  <a:cubicBezTo>
                    <a:pt x="4066" y="2041"/>
                    <a:pt x="3807" y="1781"/>
                    <a:pt x="3487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8"/>
                    <a:pt x="2815" y="0"/>
                    <a:pt x="2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44"/>
          <p:cNvGrpSpPr/>
          <p:nvPr/>
        </p:nvGrpSpPr>
        <p:grpSpPr>
          <a:xfrm>
            <a:off x="4341198" y="1969718"/>
            <a:ext cx="369352" cy="359832"/>
            <a:chOff x="3095370" y="1170152"/>
            <a:chExt cx="398739" cy="388461"/>
          </a:xfrm>
        </p:grpSpPr>
        <p:sp>
          <p:nvSpPr>
            <p:cNvPr id="1188" name="Google Shape;1188;p44"/>
            <p:cNvSpPr/>
            <p:nvPr/>
          </p:nvSpPr>
          <p:spPr>
            <a:xfrm>
              <a:off x="3186942" y="1242627"/>
              <a:ext cx="215550" cy="243373"/>
            </a:xfrm>
            <a:custGeom>
              <a:avLst/>
              <a:gdLst/>
              <a:ahLst/>
              <a:cxnLst/>
              <a:rect l="l" t="t" r="r" b="b"/>
              <a:pathLst>
                <a:path w="9312" h="10514" extrusionOk="0">
                  <a:moveTo>
                    <a:pt x="4656" y="691"/>
                  </a:moveTo>
                  <a:cubicBezTo>
                    <a:pt x="5923" y="1265"/>
                    <a:pt x="7265" y="1635"/>
                    <a:pt x="8656" y="1795"/>
                  </a:cubicBezTo>
                  <a:lnTo>
                    <a:pt x="8656" y="4200"/>
                  </a:lnTo>
                  <a:cubicBezTo>
                    <a:pt x="8656" y="6747"/>
                    <a:pt x="7053" y="9000"/>
                    <a:pt x="4656" y="9839"/>
                  </a:cubicBezTo>
                  <a:cubicBezTo>
                    <a:pt x="2258" y="9000"/>
                    <a:pt x="656" y="6747"/>
                    <a:pt x="656" y="4200"/>
                  </a:cubicBezTo>
                  <a:lnTo>
                    <a:pt x="656" y="1795"/>
                  </a:lnTo>
                  <a:cubicBezTo>
                    <a:pt x="2046" y="1635"/>
                    <a:pt x="3392" y="1265"/>
                    <a:pt x="4656" y="691"/>
                  </a:cubicBezTo>
                  <a:close/>
                  <a:moveTo>
                    <a:pt x="4655" y="0"/>
                  </a:moveTo>
                  <a:cubicBezTo>
                    <a:pt x="4608" y="0"/>
                    <a:pt x="4561" y="10"/>
                    <a:pt x="4519" y="30"/>
                  </a:cubicBezTo>
                  <a:cubicBezTo>
                    <a:pt x="3190" y="649"/>
                    <a:pt x="1771" y="1032"/>
                    <a:pt x="299" y="1171"/>
                  </a:cubicBezTo>
                  <a:cubicBezTo>
                    <a:pt x="131" y="1187"/>
                    <a:pt x="0" y="1328"/>
                    <a:pt x="0" y="1499"/>
                  </a:cubicBezTo>
                  <a:lnTo>
                    <a:pt x="0" y="4200"/>
                  </a:lnTo>
                  <a:cubicBezTo>
                    <a:pt x="0" y="5604"/>
                    <a:pt x="436" y="6946"/>
                    <a:pt x="1267" y="8090"/>
                  </a:cubicBezTo>
                  <a:cubicBezTo>
                    <a:pt x="2088" y="9226"/>
                    <a:pt x="3226" y="10057"/>
                    <a:pt x="4553" y="10498"/>
                  </a:cubicBezTo>
                  <a:cubicBezTo>
                    <a:pt x="4588" y="10508"/>
                    <a:pt x="4624" y="10513"/>
                    <a:pt x="4656" y="10513"/>
                  </a:cubicBezTo>
                  <a:cubicBezTo>
                    <a:pt x="4692" y="10513"/>
                    <a:pt x="4724" y="10508"/>
                    <a:pt x="4758" y="10498"/>
                  </a:cubicBezTo>
                  <a:cubicBezTo>
                    <a:pt x="6085" y="10057"/>
                    <a:pt x="7221" y="9226"/>
                    <a:pt x="8047" y="8087"/>
                  </a:cubicBezTo>
                  <a:cubicBezTo>
                    <a:pt x="8873" y="6946"/>
                    <a:pt x="9311" y="5604"/>
                    <a:pt x="9311" y="4195"/>
                  </a:cubicBezTo>
                  <a:lnTo>
                    <a:pt x="9311" y="1499"/>
                  </a:lnTo>
                  <a:cubicBezTo>
                    <a:pt x="9311" y="1328"/>
                    <a:pt x="9183" y="1187"/>
                    <a:pt x="9012" y="1171"/>
                  </a:cubicBezTo>
                  <a:cubicBezTo>
                    <a:pt x="7541" y="1032"/>
                    <a:pt x="6122" y="649"/>
                    <a:pt x="4795" y="30"/>
                  </a:cubicBezTo>
                  <a:cubicBezTo>
                    <a:pt x="4750" y="10"/>
                    <a:pt x="4702" y="0"/>
                    <a:pt x="4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3220321" y="1279200"/>
              <a:ext cx="148769" cy="171037"/>
            </a:xfrm>
            <a:custGeom>
              <a:avLst/>
              <a:gdLst/>
              <a:ahLst/>
              <a:cxnLst/>
              <a:rect l="l" t="t" r="r" b="b"/>
              <a:pathLst>
                <a:path w="6427" h="7389" extrusionOk="0">
                  <a:moveTo>
                    <a:pt x="3214" y="682"/>
                  </a:moveTo>
                  <a:cubicBezTo>
                    <a:pt x="4040" y="1013"/>
                    <a:pt x="4895" y="1267"/>
                    <a:pt x="5771" y="1448"/>
                  </a:cubicBezTo>
                  <a:lnTo>
                    <a:pt x="5771" y="2620"/>
                  </a:lnTo>
                  <a:cubicBezTo>
                    <a:pt x="5771" y="4359"/>
                    <a:pt x="4772" y="5946"/>
                    <a:pt x="3214" y="6701"/>
                  </a:cubicBezTo>
                  <a:cubicBezTo>
                    <a:pt x="1656" y="5946"/>
                    <a:pt x="656" y="4364"/>
                    <a:pt x="656" y="2620"/>
                  </a:cubicBezTo>
                  <a:lnTo>
                    <a:pt x="656" y="1448"/>
                  </a:lnTo>
                  <a:cubicBezTo>
                    <a:pt x="1533" y="1272"/>
                    <a:pt x="2388" y="1013"/>
                    <a:pt x="3214" y="682"/>
                  </a:cubicBezTo>
                  <a:close/>
                  <a:moveTo>
                    <a:pt x="3215" y="1"/>
                  </a:moveTo>
                  <a:cubicBezTo>
                    <a:pt x="3172" y="1"/>
                    <a:pt x="3130" y="9"/>
                    <a:pt x="3090" y="26"/>
                  </a:cubicBezTo>
                  <a:cubicBezTo>
                    <a:pt x="2186" y="399"/>
                    <a:pt x="1236" y="679"/>
                    <a:pt x="271" y="855"/>
                  </a:cubicBezTo>
                  <a:cubicBezTo>
                    <a:pt x="116" y="884"/>
                    <a:pt x="1" y="1020"/>
                    <a:pt x="1" y="1178"/>
                  </a:cubicBezTo>
                  <a:lnTo>
                    <a:pt x="1" y="2620"/>
                  </a:lnTo>
                  <a:cubicBezTo>
                    <a:pt x="1" y="4669"/>
                    <a:pt x="1210" y="6531"/>
                    <a:pt x="3080" y="7360"/>
                  </a:cubicBezTo>
                  <a:cubicBezTo>
                    <a:pt x="3122" y="7381"/>
                    <a:pt x="3169" y="7389"/>
                    <a:pt x="3214" y="7389"/>
                  </a:cubicBezTo>
                  <a:cubicBezTo>
                    <a:pt x="3261" y="7389"/>
                    <a:pt x="3306" y="7381"/>
                    <a:pt x="3348" y="7360"/>
                  </a:cubicBezTo>
                  <a:cubicBezTo>
                    <a:pt x="5220" y="6531"/>
                    <a:pt x="6427" y="4669"/>
                    <a:pt x="6427" y="2620"/>
                  </a:cubicBezTo>
                  <a:lnTo>
                    <a:pt x="6427" y="1178"/>
                  </a:lnTo>
                  <a:cubicBezTo>
                    <a:pt x="6427" y="1020"/>
                    <a:pt x="6317" y="881"/>
                    <a:pt x="6159" y="855"/>
                  </a:cubicBezTo>
                  <a:cubicBezTo>
                    <a:pt x="5191" y="679"/>
                    <a:pt x="4245" y="396"/>
                    <a:pt x="3340" y="26"/>
                  </a:cubicBezTo>
                  <a:cubicBezTo>
                    <a:pt x="3300" y="9"/>
                    <a:pt x="3258" y="1"/>
                    <a:pt x="3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3259255" y="1330310"/>
              <a:ext cx="70924" cy="61040"/>
            </a:xfrm>
            <a:custGeom>
              <a:avLst/>
              <a:gdLst/>
              <a:ahLst/>
              <a:cxnLst/>
              <a:rect l="l" t="t" r="r" b="b"/>
              <a:pathLst>
                <a:path w="3064" h="2637" extrusionOk="0">
                  <a:moveTo>
                    <a:pt x="2227" y="1"/>
                  </a:moveTo>
                  <a:lnTo>
                    <a:pt x="1264" y="966"/>
                  </a:lnTo>
                  <a:lnTo>
                    <a:pt x="837" y="538"/>
                  </a:lnTo>
                  <a:lnTo>
                    <a:pt x="0" y="1375"/>
                  </a:lnTo>
                  <a:lnTo>
                    <a:pt x="1264" y="2636"/>
                  </a:lnTo>
                  <a:lnTo>
                    <a:pt x="3063" y="837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3223052" y="1259409"/>
              <a:ext cx="271057" cy="299205"/>
            </a:xfrm>
            <a:custGeom>
              <a:avLst/>
              <a:gdLst/>
              <a:ahLst/>
              <a:cxnLst/>
              <a:rect l="l" t="t" r="r" b="b"/>
              <a:pathLst>
                <a:path w="11710" h="12926" extrusionOk="0">
                  <a:moveTo>
                    <a:pt x="9503" y="750"/>
                  </a:moveTo>
                  <a:lnTo>
                    <a:pt x="10112" y="973"/>
                  </a:lnTo>
                  <a:cubicBezTo>
                    <a:pt x="10107" y="986"/>
                    <a:pt x="10099" y="1002"/>
                    <a:pt x="10093" y="1015"/>
                  </a:cubicBezTo>
                  <a:cubicBezTo>
                    <a:pt x="10062" y="1096"/>
                    <a:pt x="10067" y="1186"/>
                    <a:pt x="10101" y="1264"/>
                  </a:cubicBezTo>
                  <a:cubicBezTo>
                    <a:pt x="10977" y="3140"/>
                    <a:pt x="11069" y="5238"/>
                    <a:pt x="10361" y="7179"/>
                  </a:cubicBezTo>
                  <a:cubicBezTo>
                    <a:pt x="9655" y="9120"/>
                    <a:pt x="8234" y="10670"/>
                    <a:pt x="6361" y="11543"/>
                  </a:cubicBezTo>
                  <a:cubicBezTo>
                    <a:pt x="5325" y="12026"/>
                    <a:pt x="4226" y="12270"/>
                    <a:pt x="3098" y="12270"/>
                  </a:cubicBezTo>
                  <a:cubicBezTo>
                    <a:pt x="2306" y="12270"/>
                    <a:pt x="1522" y="12149"/>
                    <a:pt x="761" y="11908"/>
                  </a:cubicBezTo>
                  <a:lnTo>
                    <a:pt x="984" y="11291"/>
                  </a:lnTo>
                  <a:cubicBezTo>
                    <a:pt x="1677" y="11506"/>
                    <a:pt x="2388" y="11614"/>
                    <a:pt x="3098" y="11614"/>
                  </a:cubicBezTo>
                  <a:cubicBezTo>
                    <a:pt x="4119" y="11614"/>
                    <a:pt x="5136" y="11391"/>
                    <a:pt x="6086" y="10950"/>
                  </a:cubicBezTo>
                  <a:cubicBezTo>
                    <a:pt x="7796" y="10153"/>
                    <a:pt x="9097" y="8734"/>
                    <a:pt x="9742" y="6953"/>
                  </a:cubicBezTo>
                  <a:cubicBezTo>
                    <a:pt x="10387" y="5175"/>
                    <a:pt x="10306" y="3252"/>
                    <a:pt x="9509" y="1542"/>
                  </a:cubicBezTo>
                  <a:cubicBezTo>
                    <a:pt x="9464" y="1445"/>
                    <a:pt x="9377" y="1382"/>
                    <a:pt x="9280" y="1359"/>
                  </a:cubicBezTo>
                  <a:lnTo>
                    <a:pt x="9503" y="750"/>
                  </a:lnTo>
                  <a:close/>
                  <a:moveTo>
                    <a:pt x="9307" y="1"/>
                  </a:moveTo>
                  <a:cubicBezTo>
                    <a:pt x="9174" y="1"/>
                    <a:pt x="9049" y="84"/>
                    <a:pt x="9000" y="218"/>
                  </a:cubicBezTo>
                  <a:lnTo>
                    <a:pt x="8428" y="1791"/>
                  </a:lnTo>
                  <a:cubicBezTo>
                    <a:pt x="8381" y="1917"/>
                    <a:pt x="8417" y="2056"/>
                    <a:pt x="8512" y="2146"/>
                  </a:cubicBezTo>
                  <a:cubicBezTo>
                    <a:pt x="8575" y="2202"/>
                    <a:pt x="8654" y="2232"/>
                    <a:pt x="8734" y="2232"/>
                  </a:cubicBezTo>
                  <a:cubicBezTo>
                    <a:pt x="8781" y="2232"/>
                    <a:pt x="8828" y="2222"/>
                    <a:pt x="8874" y="2201"/>
                  </a:cubicBezTo>
                  <a:lnTo>
                    <a:pt x="9047" y="2119"/>
                  </a:lnTo>
                  <a:cubicBezTo>
                    <a:pt x="9648" y="3596"/>
                    <a:pt x="9676" y="5219"/>
                    <a:pt x="9128" y="6730"/>
                  </a:cubicBezTo>
                  <a:cubicBezTo>
                    <a:pt x="8541" y="8343"/>
                    <a:pt x="7360" y="9631"/>
                    <a:pt x="5810" y="10355"/>
                  </a:cubicBezTo>
                  <a:cubicBezTo>
                    <a:pt x="4949" y="10758"/>
                    <a:pt x="4028" y="10960"/>
                    <a:pt x="3103" y="10960"/>
                  </a:cubicBezTo>
                  <a:cubicBezTo>
                    <a:pt x="2362" y="10960"/>
                    <a:pt x="1618" y="10830"/>
                    <a:pt x="900" y="10570"/>
                  </a:cubicBezTo>
                  <a:cubicBezTo>
                    <a:pt x="863" y="10556"/>
                    <a:pt x="824" y="10549"/>
                    <a:pt x="786" y="10549"/>
                  </a:cubicBezTo>
                  <a:cubicBezTo>
                    <a:pt x="740" y="10549"/>
                    <a:pt x="695" y="10559"/>
                    <a:pt x="651" y="10578"/>
                  </a:cubicBezTo>
                  <a:cubicBezTo>
                    <a:pt x="573" y="10615"/>
                    <a:pt x="510" y="10680"/>
                    <a:pt x="481" y="10762"/>
                  </a:cubicBezTo>
                  <a:lnTo>
                    <a:pt x="30" y="11994"/>
                  </a:lnTo>
                  <a:cubicBezTo>
                    <a:pt x="1" y="12078"/>
                    <a:pt x="3" y="12165"/>
                    <a:pt x="40" y="12243"/>
                  </a:cubicBezTo>
                  <a:cubicBezTo>
                    <a:pt x="77" y="12322"/>
                    <a:pt x="145" y="12385"/>
                    <a:pt x="224" y="12414"/>
                  </a:cubicBezTo>
                  <a:cubicBezTo>
                    <a:pt x="1155" y="12752"/>
                    <a:pt x="2123" y="12925"/>
                    <a:pt x="3096" y="12925"/>
                  </a:cubicBezTo>
                  <a:cubicBezTo>
                    <a:pt x="4323" y="12925"/>
                    <a:pt x="5511" y="12660"/>
                    <a:pt x="6637" y="12136"/>
                  </a:cubicBezTo>
                  <a:cubicBezTo>
                    <a:pt x="8667" y="11189"/>
                    <a:pt x="10206" y="9508"/>
                    <a:pt x="10975" y="7402"/>
                  </a:cubicBezTo>
                  <a:cubicBezTo>
                    <a:pt x="11709" y="5403"/>
                    <a:pt x="11654" y="3242"/>
                    <a:pt x="10833" y="1290"/>
                  </a:cubicBezTo>
                  <a:lnTo>
                    <a:pt x="11019" y="1201"/>
                  </a:lnTo>
                  <a:cubicBezTo>
                    <a:pt x="11140" y="1146"/>
                    <a:pt x="11213" y="1020"/>
                    <a:pt x="11211" y="889"/>
                  </a:cubicBezTo>
                  <a:cubicBezTo>
                    <a:pt x="11208" y="758"/>
                    <a:pt x="11119" y="640"/>
                    <a:pt x="10993" y="595"/>
                  </a:cubicBezTo>
                  <a:lnTo>
                    <a:pt x="9419" y="21"/>
                  </a:lnTo>
                  <a:cubicBezTo>
                    <a:pt x="9382" y="7"/>
                    <a:pt x="9344" y="1"/>
                    <a:pt x="9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3095370" y="1170152"/>
              <a:ext cx="271729" cy="299205"/>
            </a:xfrm>
            <a:custGeom>
              <a:avLst/>
              <a:gdLst/>
              <a:ahLst/>
              <a:cxnLst/>
              <a:rect l="l" t="t" r="r" b="b"/>
              <a:pathLst>
                <a:path w="11739" h="12926" extrusionOk="0">
                  <a:moveTo>
                    <a:pt x="8610" y="653"/>
                  </a:moveTo>
                  <a:cubicBezTo>
                    <a:pt x="9395" y="653"/>
                    <a:pt x="10181" y="774"/>
                    <a:pt x="10946" y="1018"/>
                  </a:cubicBezTo>
                  <a:lnTo>
                    <a:pt x="10723" y="1635"/>
                  </a:lnTo>
                  <a:cubicBezTo>
                    <a:pt x="10030" y="1418"/>
                    <a:pt x="9319" y="1311"/>
                    <a:pt x="8609" y="1311"/>
                  </a:cubicBezTo>
                  <a:cubicBezTo>
                    <a:pt x="7589" y="1311"/>
                    <a:pt x="6573" y="1533"/>
                    <a:pt x="5622" y="1975"/>
                  </a:cubicBezTo>
                  <a:cubicBezTo>
                    <a:pt x="2084" y="3625"/>
                    <a:pt x="549" y="7845"/>
                    <a:pt x="2199" y="11381"/>
                  </a:cubicBezTo>
                  <a:cubicBezTo>
                    <a:pt x="2236" y="11460"/>
                    <a:pt x="2304" y="11523"/>
                    <a:pt x="2383" y="11554"/>
                  </a:cubicBezTo>
                  <a:cubicBezTo>
                    <a:pt x="2396" y="11559"/>
                    <a:pt x="2411" y="11562"/>
                    <a:pt x="2427" y="11567"/>
                  </a:cubicBezTo>
                  <a:lnTo>
                    <a:pt x="2207" y="12173"/>
                  </a:lnTo>
                  <a:lnTo>
                    <a:pt x="1596" y="11953"/>
                  </a:lnTo>
                  <a:cubicBezTo>
                    <a:pt x="1643" y="11864"/>
                    <a:pt x="1648" y="11756"/>
                    <a:pt x="1604" y="11662"/>
                  </a:cubicBezTo>
                  <a:cubicBezTo>
                    <a:pt x="730" y="9789"/>
                    <a:pt x="638" y="7691"/>
                    <a:pt x="1344" y="5747"/>
                  </a:cubicBezTo>
                  <a:cubicBezTo>
                    <a:pt x="2049" y="3804"/>
                    <a:pt x="3471" y="2256"/>
                    <a:pt x="5344" y="1383"/>
                  </a:cubicBezTo>
                  <a:cubicBezTo>
                    <a:pt x="6384" y="898"/>
                    <a:pt x="7495" y="653"/>
                    <a:pt x="8610" y="653"/>
                  </a:cubicBezTo>
                  <a:close/>
                  <a:moveTo>
                    <a:pt x="8611" y="0"/>
                  </a:moveTo>
                  <a:cubicBezTo>
                    <a:pt x="7402" y="0"/>
                    <a:pt x="6197" y="265"/>
                    <a:pt x="5068" y="790"/>
                  </a:cubicBezTo>
                  <a:cubicBezTo>
                    <a:pt x="3038" y="1737"/>
                    <a:pt x="1496" y="3418"/>
                    <a:pt x="730" y="5524"/>
                  </a:cubicBezTo>
                  <a:cubicBezTo>
                    <a:pt x="1" y="7528"/>
                    <a:pt x="53" y="9684"/>
                    <a:pt x="877" y="11638"/>
                  </a:cubicBezTo>
                  <a:lnTo>
                    <a:pt x="691" y="11727"/>
                  </a:lnTo>
                  <a:cubicBezTo>
                    <a:pt x="570" y="11782"/>
                    <a:pt x="497" y="11908"/>
                    <a:pt x="499" y="12039"/>
                  </a:cubicBezTo>
                  <a:cubicBezTo>
                    <a:pt x="507" y="12170"/>
                    <a:pt x="591" y="12288"/>
                    <a:pt x="717" y="12333"/>
                  </a:cubicBezTo>
                  <a:lnTo>
                    <a:pt x="2291" y="12907"/>
                  </a:lnTo>
                  <a:cubicBezTo>
                    <a:pt x="2327" y="12921"/>
                    <a:pt x="2367" y="12926"/>
                    <a:pt x="2401" y="12926"/>
                  </a:cubicBezTo>
                  <a:cubicBezTo>
                    <a:pt x="2537" y="12926"/>
                    <a:pt x="2661" y="12844"/>
                    <a:pt x="2710" y="12711"/>
                  </a:cubicBezTo>
                  <a:lnTo>
                    <a:pt x="3285" y="11137"/>
                  </a:lnTo>
                  <a:cubicBezTo>
                    <a:pt x="3327" y="11006"/>
                    <a:pt x="3295" y="10867"/>
                    <a:pt x="3196" y="10780"/>
                  </a:cubicBezTo>
                  <a:cubicBezTo>
                    <a:pt x="3134" y="10723"/>
                    <a:pt x="3053" y="10693"/>
                    <a:pt x="2972" y="10693"/>
                  </a:cubicBezTo>
                  <a:cubicBezTo>
                    <a:pt x="2926" y="10693"/>
                    <a:pt x="2880" y="10703"/>
                    <a:pt x="2836" y="10723"/>
                  </a:cubicBezTo>
                  <a:lnTo>
                    <a:pt x="2661" y="10807"/>
                  </a:lnTo>
                  <a:cubicBezTo>
                    <a:pt x="1383" y="7662"/>
                    <a:pt x="2789" y="4021"/>
                    <a:pt x="5897" y="2568"/>
                  </a:cubicBezTo>
                  <a:cubicBezTo>
                    <a:pt x="6760" y="2167"/>
                    <a:pt x="7680" y="1965"/>
                    <a:pt x="8605" y="1965"/>
                  </a:cubicBezTo>
                  <a:cubicBezTo>
                    <a:pt x="9347" y="1965"/>
                    <a:pt x="10091" y="2095"/>
                    <a:pt x="10810" y="2356"/>
                  </a:cubicBezTo>
                  <a:cubicBezTo>
                    <a:pt x="10847" y="2369"/>
                    <a:pt x="10886" y="2376"/>
                    <a:pt x="10925" y="2376"/>
                  </a:cubicBezTo>
                  <a:cubicBezTo>
                    <a:pt x="10971" y="2376"/>
                    <a:pt x="11016" y="2366"/>
                    <a:pt x="11059" y="2348"/>
                  </a:cubicBezTo>
                  <a:cubicBezTo>
                    <a:pt x="11138" y="2311"/>
                    <a:pt x="11198" y="2240"/>
                    <a:pt x="11229" y="2164"/>
                  </a:cubicBezTo>
                  <a:lnTo>
                    <a:pt x="11678" y="929"/>
                  </a:lnTo>
                  <a:cubicBezTo>
                    <a:pt x="11738" y="761"/>
                    <a:pt x="11652" y="572"/>
                    <a:pt x="11481" y="509"/>
                  </a:cubicBezTo>
                  <a:cubicBezTo>
                    <a:pt x="10546" y="169"/>
                    <a:pt x="9577" y="0"/>
                    <a:pt x="8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177;p44">
            <a:extLst>
              <a:ext uri="{FF2B5EF4-FFF2-40B4-BE49-F238E27FC236}">
                <a16:creationId xmlns:a16="http://schemas.microsoft.com/office/drawing/2014/main" id="{F43AD3F9-A4A1-4912-92BB-17462C1AF8A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76097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Estima-se que atualmente existam cerca de 10.000 câmeras em São Paulo, porém um projeto prevê a instalação de mais 40.000 câmeras inteligentes</a:t>
            </a:r>
            <a:endParaRPr/>
          </a:p>
        </p:txBody>
      </p:sp>
      <p:sp>
        <p:nvSpPr>
          <p:cNvPr id="19" name="Google Shape;1180;p44">
            <a:extLst>
              <a:ext uri="{FF2B5EF4-FFF2-40B4-BE49-F238E27FC236}">
                <a16:creationId xmlns:a16="http://schemas.microsoft.com/office/drawing/2014/main" id="{30E3E729-3C86-4EE9-9EE5-B6C1C16DCFA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76097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São Paulo</a:t>
            </a:r>
            <a:endParaRPr/>
          </a:p>
        </p:txBody>
      </p:sp>
      <p:sp>
        <p:nvSpPr>
          <p:cNvPr id="20" name="Google Shape;1183;p44">
            <a:extLst>
              <a:ext uri="{FF2B5EF4-FFF2-40B4-BE49-F238E27FC236}">
                <a16:creationId xmlns:a16="http://schemas.microsoft.com/office/drawing/2014/main" id="{8E845ABC-53F0-4510-BF63-1BE049512DBF}"/>
              </a:ext>
            </a:extLst>
          </p:cNvPr>
          <p:cNvSpPr/>
          <p:nvPr/>
        </p:nvSpPr>
        <p:spPr>
          <a:xfrm>
            <a:off x="6853525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93;p44">
            <a:extLst>
              <a:ext uri="{FF2B5EF4-FFF2-40B4-BE49-F238E27FC236}">
                <a16:creationId xmlns:a16="http://schemas.microsoft.com/office/drawing/2014/main" id="{9EE5817C-8ACE-4AE5-9FCF-9CB959058CAA}"/>
              </a:ext>
            </a:extLst>
          </p:cNvPr>
          <p:cNvSpPr/>
          <p:nvPr/>
        </p:nvSpPr>
        <p:spPr>
          <a:xfrm>
            <a:off x="6949016" y="1969677"/>
            <a:ext cx="312124" cy="359913"/>
          </a:xfrm>
          <a:custGeom>
            <a:avLst/>
            <a:gdLst/>
            <a:ahLst/>
            <a:cxnLst/>
            <a:rect l="l" t="t" r="r" b="b"/>
            <a:pathLst>
              <a:path w="14558" h="16787" extrusionOk="0">
                <a:moveTo>
                  <a:pt x="6951" y="1383"/>
                </a:moveTo>
                <a:lnTo>
                  <a:pt x="6951" y="7329"/>
                </a:lnTo>
                <a:cubicBezTo>
                  <a:pt x="6526" y="7080"/>
                  <a:pt x="6046" y="6948"/>
                  <a:pt x="5542" y="6948"/>
                </a:cubicBezTo>
                <a:cubicBezTo>
                  <a:pt x="4905" y="6948"/>
                  <a:pt x="4302" y="7158"/>
                  <a:pt x="3809" y="7552"/>
                </a:cubicBezTo>
                <a:cubicBezTo>
                  <a:pt x="3898" y="4764"/>
                  <a:pt x="4808" y="2424"/>
                  <a:pt x="6064" y="1488"/>
                </a:cubicBezTo>
                <a:cubicBezTo>
                  <a:pt x="6353" y="1435"/>
                  <a:pt x="6649" y="1401"/>
                  <a:pt x="6951" y="1383"/>
                </a:cubicBezTo>
                <a:close/>
                <a:moveTo>
                  <a:pt x="8488" y="1488"/>
                </a:moveTo>
                <a:cubicBezTo>
                  <a:pt x="11344" y="2020"/>
                  <a:pt x="13560" y="4386"/>
                  <a:pt x="13862" y="7316"/>
                </a:cubicBezTo>
                <a:cubicBezTo>
                  <a:pt x="13435" y="7071"/>
                  <a:pt x="12957" y="6949"/>
                  <a:pt x="12479" y="6949"/>
                </a:cubicBezTo>
                <a:cubicBezTo>
                  <a:pt x="11866" y="6949"/>
                  <a:pt x="11253" y="7150"/>
                  <a:pt x="10749" y="7554"/>
                </a:cubicBezTo>
                <a:cubicBezTo>
                  <a:pt x="10746" y="7554"/>
                  <a:pt x="10746" y="7552"/>
                  <a:pt x="10743" y="7552"/>
                </a:cubicBezTo>
                <a:cubicBezTo>
                  <a:pt x="10654" y="4764"/>
                  <a:pt x="9744" y="2424"/>
                  <a:pt x="8488" y="1488"/>
                </a:cubicBezTo>
                <a:close/>
                <a:moveTo>
                  <a:pt x="7601" y="8134"/>
                </a:moveTo>
                <a:lnTo>
                  <a:pt x="7607" y="14229"/>
                </a:lnTo>
                <a:cubicBezTo>
                  <a:pt x="7607" y="15278"/>
                  <a:pt x="6754" y="16131"/>
                  <a:pt x="5705" y="16131"/>
                </a:cubicBezTo>
                <a:cubicBezTo>
                  <a:pt x="4656" y="16131"/>
                  <a:pt x="3803" y="15278"/>
                  <a:pt x="3803" y="14229"/>
                </a:cubicBezTo>
                <a:lnTo>
                  <a:pt x="3803" y="13915"/>
                </a:lnTo>
                <a:lnTo>
                  <a:pt x="4459" y="13915"/>
                </a:lnTo>
                <a:lnTo>
                  <a:pt x="4459" y="14229"/>
                </a:lnTo>
                <a:cubicBezTo>
                  <a:pt x="4459" y="14917"/>
                  <a:pt x="5015" y="15475"/>
                  <a:pt x="5705" y="15475"/>
                </a:cubicBezTo>
                <a:cubicBezTo>
                  <a:pt x="6392" y="15475"/>
                  <a:pt x="6951" y="14917"/>
                  <a:pt x="6951" y="14229"/>
                </a:cubicBezTo>
                <a:lnTo>
                  <a:pt x="6951" y="8134"/>
                </a:lnTo>
                <a:cubicBezTo>
                  <a:pt x="6982" y="8163"/>
                  <a:pt x="7016" y="8194"/>
                  <a:pt x="7045" y="8223"/>
                </a:cubicBezTo>
                <a:cubicBezTo>
                  <a:pt x="7109" y="8287"/>
                  <a:pt x="7193" y="8319"/>
                  <a:pt x="7276" y="8319"/>
                </a:cubicBezTo>
                <a:cubicBezTo>
                  <a:pt x="7359" y="8319"/>
                  <a:pt x="7443" y="8287"/>
                  <a:pt x="7507" y="8223"/>
                </a:cubicBezTo>
                <a:cubicBezTo>
                  <a:pt x="7536" y="8194"/>
                  <a:pt x="7570" y="8160"/>
                  <a:pt x="7601" y="8134"/>
                </a:cubicBezTo>
                <a:close/>
                <a:moveTo>
                  <a:pt x="7279" y="0"/>
                </a:moveTo>
                <a:cubicBezTo>
                  <a:pt x="7098" y="0"/>
                  <a:pt x="6951" y="147"/>
                  <a:pt x="6951" y="328"/>
                </a:cubicBezTo>
                <a:lnTo>
                  <a:pt x="6951" y="727"/>
                </a:lnTo>
                <a:cubicBezTo>
                  <a:pt x="5131" y="806"/>
                  <a:pt x="3428" y="1553"/>
                  <a:pt x="2130" y="2852"/>
                </a:cubicBezTo>
                <a:cubicBezTo>
                  <a:pt x="756" y="4226"/>
                  <a:pt x="0" y="6057"/>
                  <a:pt x="0" y="8000"/>
                </a:cubicBezTo>
                <a:cubicBezTo>
                  <a:pt x="0" y="8131"/>
                  <a:pt x="79" y="8252"/>
                  <a:pt x="202" y="8302"/>
                </a:cubicBezTo>
                <a:cubicBezTo>
                  <a:pt x="242" y="8318"/>
                  <a:pt x="285" y="8326"/>
                  <a:pt x="327" y="8326"/>
                </a:cubicBezTo>
                <a:cubicBezTo>
                  <a:pt x="412" y="8326"/>
                  <a:pt x="496" y="8293"/>
                  <a:pt x="559" y="8228"/>
                </a:cubicBezTo>
                <a:cubicBezTo>
                  <a:pt x="963" y="7827"/>
                  <a:pt x="1498" y="7607"/>
                  <a:pt x="2067" y="7604"/>
                </a:cubicBezTo>
                <a:lnTo>
                  <a:pt x="2072" y="7604"/>
                </a:lnTo>
                <a:cubicBezTo>
                  <a:pt x="2641" y="7604"/>
                  <a:pt x="3174" y="7822"/>
                  <a:pt x="3573" y="8223"/>
                </a:cubicBezTo>
                <a:cubicBezTo>
                  <a:pt x="3636" y="8283"/>
                  <a:pt x="3717" y="8317"/>
                  <a:pt x="3806" y="8317"/>
                </a:cubicBezTo>
                <a:cubicBezTo>
                  <a:pt x="3895" y="8317"/>
                  <a:pt x="3976" y="8281"/>
                  <a:pt x="4039" y="8223"/>
                </a:cubicBezTo>
                <a:cubicBezTo>
                  <a:pt x="4441" y="7819"/>
                  <a:pt x="4973" y="7599"/>
                  <a:pt x="5542" y="7599"/>
                </a:cubicBezTo>
                <a:cubicBezTo>
                  <a:pt x="5805" y="7599"/>
                  <a:pt x="6059" y="7646"/>
                  <a:pt x="6295" y="7738"/>
                </a:cubicBezTo>
                <a:lnTo>
                  <a:pt x="6295" y="14229"/>
                </a:lnTo>
                <a:cubicBezTo>
                  <a:pt x="6295" y="14555"/>
                  <a:pt x="6028" y="14819"/>
                  <a:pt x="5705" y="14819"/>
                </a:cubicBezTo>
                <a:cubicBezTo>
                  <a:pt x="5380" y="14819"/>
                  <a:pt x="5115" y="14555"/>
                  <a:pt x="5115" y="14229"/>
                </a:cubicBezTo>
                <a:lnTo>
                  <a:pt x="5115" y="13587"/>
                </a:lnTo>
                <a:cubicBezTo>
                  <a:pt x="5115" y="13406"/>
                  <a:pt x="4965" y="13259"/>
                  <a:pt x="4787" y="13259"/>
                </a:cubicBezTo>
                <a:lnTo>
                  <a:pt x="3476" y="13259"/>
                </a:lnTo>
                <a:cubicBezTo>
                  <a:pt x="3295" y="13259"/>
                  <a:pt x="3148" y="13406"/>
                  <a:pt x="3148" y="13587"/>
                </a:cubicBezTo>
                <a:lnTo>
                  <a:pt x="3148" y="14229"/>
                </a:lnTo>
                <a:cubicBezTo>
                  <a:pt x="3148" y="15638"/>
                  <a:pt x="4294" y="16787"/>
                  <a:pt x="5705" y="16787"/>
                </a:cubicBezTo>
                <a:cubicBezTo>
                  <a:pt x="7113" y="16787"/>
                  <a:pt x="8262" y="15638"/>
                  <a:pt x="8262" y="14229"/>
                </a:cubicBezTo>
                <a:lnTo>
                  <a:pt x="8262" y="7738"/>
                </a:lnTo>
                <a:cubicBezTo>
                  <a:pt x="8498" y="7649"/>
                  <a:pt x="8753" y="7599"/>
                  <a:pt x="9012" y="7599"/>
                </a:cubicBezTo>
                <a:cubicBezTo>
                  <a:pt x="9579" y="7599"/>
                  <a:pt x="10114" y="7819"/>
                  <a:pt x="10518" y="8223"/>
                </a:cubicBezTo>
                <a:cubicBezTo>
                  <a:pt x="10578" y="8283"/>
                  <a:pt x="10662" y="8317"/>
                  <a:pt x="10749" y="8317"/>
                </a:cubicBezTo>
                <a:cubicBezTo>
                  <a:pt x="10838" y="8317"/>
                  <a:pt x="10919" y="8281"/>
                  <a:pt x="10982" y="8223"/>
                </a:cubicBezTo>
                <a:cubicBezTo>
                  <a:pt x="11383" y="7822"/>
                  <a:pt x="11916" y="7604"/>
                  <a:pt x="12485" y="7604"/>
                </a:cubicBezTo>
                <a:lnTo>
                  <a:pt x="12488" y="7604"/>
                </a:lnTo>
                <a:cubicBezTo>
                  <a:pt x="13057" y="7604"/>
                  <a:pt x="13592" y="7824"/>
                  <a:pt x="13996" y="8228"/>
                </a:cubicBezTo>
                <a:cubicBezTo>
                  <a:pt x="14059" y="8291"/>
                  <a:pt x="14143" y="8325"/>
                  <a:pt x="14229" y="8325"/>
                </a:cubicBezTo>
                <a:cubicBezTo>
                  <a:pt x="14271" y="8325"/>
                  <a:pt x="14313" y="8317"/>
                  <a:pt x="14352" y="8299"/>
                </a:cubicBezTo>
                <a:cubicBezTo>
                  <a:pt x="14473" y="8249"/>
                  <a:pt x="14557" y="8129"/>
                  <a:pt x="14557" y="7997"/>
                </a:cubicBezTo>
                <a:cubicBezTo>
                  <a:pt x="14557" y="6051"/>
                  <a:pt x="13799" y="4226"/>
                  <a:pt x="12425" y="2852"/>
                </a:cubicBezTo>
                <a:cubicBezTo>
                  <a:pt x="11126" y="1553"/>
                  <a:pt x="9429" y="808"/>
                  <a:pt x="7607" y="727"/>
                </a:cubicBezTo>
                <a:lnTo>
                  <a:pt x="7607" y="328"/>
                </a:lnTo>
                <a:cubicBezTo>
                  <a:pt x="7607" y="147"/>
                  <a:pt x="7457" y="0"/>
                  <a:pt x="72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5488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no Brasil</a:t>
            </a:r>
            <a:endParaRPr/>
          </a:p>
        </p:txBody>
      </p:sp>
      <p:sp>
        <p:nvSpPr>
          <p:cNvPr id="1175" name="Google Shape;1175;p44"/>
          <p:cNvSpPr txBox="1">
            <a:spLocks noGrp="1"/>
          </p:cNvSpPr>
          <p:nvPr>
            <p:ph type="subTitle" idx="1"/>
          </p:nvPr>
        </p:nvSpPr>
        <p:spPr>
          <a:xfrm>
            <a:off x="825404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/>
              <a:t>Atualmente, o parque de câmeras de Fortaleza conta com 1.034 equipamentos e a previsão é chegar a 1.656 até a inauguração da Central Integrada, no fim de 2023.</a:t>
            </a:r>
          </a:p>
        </p:txBody>
      </p:sp>
      <p:sp>
        <p:nvSpPr>
          <p:cNvPr id="1176" name="Google Shape;1176;p44"/>
          <p:cNvSpPr txBox="1">
            <a:spLocks noGrp="1"/>
          </p:cNvSpPr>
          <p:nvPr>
            <p:ph type="subTitle" idx="2"/>
          </p:nvPr>
        </p:nvSpPr>
        <p:spPr>
          <a:xfrm>
            <a:off x="3450750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 conta atualmente com 2500 câmeras, porém espera-se que este número ultrapasse os 50.000 ao integrar câmeras privadas ao sistema de vigilância.</a:t>
            </a:r>
            <a:endParaRPr/>
          </a:p>
        </p:txBody>
      </p:sp>
      <p:sp>
        <p:nvSpPr>
          <p:cNvPr id="1178" name="Google Shape;1178;p44"/>
          <p:cNvSpPr txBox="1">
            <a:spLocks noGrp="1"/>
          </p:cNvSpPr>
          <p:nvPr>
            <p:ph type="subTitle" idx="4"/>
          </p:nvPr>
        </p:nvSpPr>
        <p:spPr>
          <a:xfrm>
            <a:off x="825403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Fortaleza</a:t>
            </a:r>
            <a:endParaRPr/>
          </a:p>
        </p:txBody>
      </p:sp>
      <p:sp>
        <p:nvSpPr>
          <p:cNvPr id="1179" name="Google Shape;1179;p44"/>
          <p:cNvSpPr txBox="1">
            <a:spLocks noGrp="1"/>
          </p:cNvSpPr>
          <p:nvPr>
            <p:ph type="subTitle" idx="5"/>
          </p:nvPr>
        </p:nvSpPr>
        <p:spPr>
          <a:xfrm>
            <a:off x="3450750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</a:t>
            </a:r>
            <a:endParaRPr/>
          </a:p>
        </p:txBody>
      </p:sp>
      <p:sp>
        <p:nvSpPr>
          <p:cNvPr id="1181" name="Google Shape;1181;p44"/>
          <p:cNvSpPr/>
          <p:nvPr/>
        </p:nvSpPr>
        <p:spPr>
          <a:xfrm>
            <a:off x="1695100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4"/>
          <p:cNvSpPr/>
          <p:nvPr/>
        </p:nvSpPr>
        <p:spPr>
          <a:xfrm>
            <a:off x="4274313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44"/>
          <p:cNvGrpSpPr/>
          <p:nvPr/>
        </p:nvGrpSpPr>
        <p:grpSpPr>
          <a:xfrm>
            <a:off x="1766682" y="1969651"/>
            <a:ext cx="359939" cy="359939"/>
            <a:chOff x="2551821" y="1160615"/>
            <a:chExt cx="388577" cy="388577"/>
          </a:xfrm>
        </p:grpSpPr>
        <p:sp>
          <p:nvSpPr>
            <p:cNvPr id="1185" name="Google Shape;1185;p44"/>
            <p:cNvSpPr/>
            <p:nvPr/>
          </p:nvSpPr>
          <p:spPr>
            <a:xfrm>
              <a:off x="2551821" y="1160615"/>
              <a:ext cx="388577" cy="388577"/>
            </a:xfrm>
            <a:custGeom>
              <a:avLst/>
              <a:gdLst/>
              <a:ahLst/>
              <a:cxnLst/>
              <a:rect l="l" t="t" r="r" b="b"/>
              <a:pathLst>
                <a:path w="16787" h="16787" extrusionOk="0">
                  <a:moveTo>
                    <a:pt x="6162" y="798"/>
                  </a:moveTo>
                  <a:cubicBezTo>
                    <a:pt x="5855" y="1181"/>
                    <a:pt x="5580" y="1692"/>
                    <a:pt x="5343" y="2330"/>
                  </a:cubicBezTo>
                  <a:cubicBezTo>
                    <a:pt x="5136" y="2894"/>
                    <a:pt x="4968" y="3526"/>
                    <a:pt x="4837" y="4216"/>
                  </a:cubicBezTo>
                  <a:cubicBezTo>
                    <a:pt x="4509" y="4281"/>
                    <a:pt x="4239" y="4517"/>
                    <a:pt x="4124" y="4824"/>
                  </a:cubicBezTo>
                  <a:lnTo>
                    <a:pt x="1212" y="4824"/>
                  </a:lnTo>
                  <a:cubicBezTo>
                    <a:pt x="2096" y="2784"/>
                    <a:pt x="3935" y="1252"/>
                    <a:pt x="6162" y="798"/>
                  </a:cubicBezTo>
                  <a:close/>
                  <a:moveTo>
                    <a:pt x="7541" y="656"/>
                  </a:moveTo>
                  <a:cubicBezTo>
                    <a:pt x="8320" y="656"/>
                    <a:pt x="9168" y="2062"/>
                    <a:pt x="9595" y="4315"/>
                  </a:cubicBezTo>
                  <a:cubicBezTo>
                    <a:pt x="9396" y="4428"/>
                    <a:pt x="9241" y="4609"/>
                    <a:pt x="9165" y="4824"/>
                  </a:cubicBezTo>
                  <a:lnTo>
                    <a:pt x="5928" y="4824"/>
                  </a:lnTo>
                  <a:cubicBezTo>
                    <a:pt x="5850" y="4604"/>
                    <a:pt x="5692" y="4423"/>
                    <a:pt x="5488" y="4313"/>
                  </a:cubicBezTo>
                  <a:cubicBezTo>
                    <a:pt x="5915" y="2065"/>
                    <a:pt x="6760" y="656"/>
                    <a:pt x="7541" y="656"/>
                  </a:cubicBezTo>
                  <a:close/>
                  <a:moveTo>
                    <a:pt x="8921" y="798"/>
                  </a:moveTo>
                  <a:lnTo>
                    <a:pt x="8921" y="798"/>
                  </a:lnTo>
                  <a:cubicBezTo>
                    <a:pt x="11148" y="1252"/>
                    <a:pt x="12986" y="2784"/>
                    <a:pt x="13865" y="4824"/>
                  </a:cubicBezTo>
                  <a:lnTo>
                    <a:pt x="10962" y="4824"/>
                  </a:lnTo>
                  <a:cubicBezTo>
                    <a:pt x="10846" y="4512"/>
                    <a:pt x="10576" y="4276"/>
                    <a:pt x="10246" y="4216"/>
                  </a:cubicBezTo>
                  <a:cubicBezTo>
                    <a:pt x="10117" y="3528"/>
                    <a:pt x="9947" y="2894"/>
                    <a:pt x="9737" y="2330"/>
                  </a:cubicBezTo>
                  <a:cubicBezTo>
                    <a:pt x="9501" y="1692"/>
                    <a:pt x="9225" y="1178"/>
                    <a:pt x="8921" y="798"/>
                  </a:cubicBezTo>
                  <a:close/>
                  <a:moveTo>
                    <a:pt x="14106" y="5480"/>
                  </a:moveTo>
                  <a:cubicBezTo>
                    <a:pt x="14314" y="6133"/>
                    <a:pt x="14421" y="6823"/>
                    <a:pt x="14421" y="7541"/>
                  </a:cubicBezTo>
                  <a:cubicBezTo>
                    <a:pt x="14421" y="7754"/>
                    <a:pt x="14413" y="7971"/>
                    <a:pt x="14392" y="8184"/>
                  </a:cubicBezTo>
                  <a:cubicBezTo>
                    <a:pt x="13744" y="7830"/>
                    <a:pt x="13000" y="7628"/>
                    <a:pt x="12207" y="7628"/>
                  </a:cubicBezTo>
                  <a:cubicBezTo>
                    <a:pt x="11617" y="7628"/>
                    <a:pt x="11053" y="7738"/>
                    <a:pt x="10534" y="7943"/>
                  </a:cubicBezTo>
                  <a:cubicBezTo>
                    <a:pt x="10537" y="7809"/>
                    <a:pt x="10537" y="7678"/>
                    <a:pt x="10537" y="7541"/>
                  </a:cubicBezTo>
                  <a:cubicBezTo>
                    <a:pt x="10537" y="7022"/>
                    <a:pt x="10518" y="6511"/>
                    <a:pt x="10479" y="6010"/>
                  </a:cubicBezTo>
                  <a:cubicBezTo>
                    <a:pt x="10702" y="5902"/>
                    <a:pt x="10872" y="5713"/>
                    <a:pt x="10956" y="5480"/>
                  </a:cubicBezTo>
                  <a:close/>
                  <a:moveTo>
                    <a:pt x="9160" y="5482"/>
                  </a:moveTo>
                  <a:cubicBezTo>
                    <a:pt x="9270" y="5779"/>
                    <a:pt x="9519" y="6004"/>
                    <a:pt x="9826" y="6083"/>
                  </a:cubicBezTo>
                  <a:cubicBezTo>
                    <a:pt x="9863" y="6550"/>
                    <a:pt x="9881" y="7038"/>
                    <a:pt x="9881" y="7547"/>
                  </a:cubicBezTo>
                  <a:cubicBezTo>
                    <a:pt x="9881" y="7788"/>
                    <a:pt x="9878" y="8032"/>
                    <a:pt x="9868" y="8273"/>
                  </a:cubicBezTo>
                  <a:cubicBezTo>
                    <a:pt x="9301" y="8609"/>
                    <a:pt x="8813" y="9068"/>
                    <a:pt x="8438" y="9608"/>
                  </a:cubicBezTo>
                  <a:lnTo>
                    <a:pt x="5926" y="9608"/>
                  </a:lnTo>
                  <a:cubicBezTo>
                    <a:pt x="5816" y="9309"/>
                    <a:pt x="5564" y="9084"/>
                    <a:pt x="5257" y="9008"/>
                  </a:cubicBezTo>
                  <a:cubicBezTo>
                    <a:pt x="5220" y="8543"/>
                    <a:pt x="5199" y="8053"/>
                    <a:pt x="5199" y="7547"/>
                  </a:cubicBezTo>
                  <a:cubicBezTo>
                    <a:pt x="5199" y="7038"/>
                    <a:pt x="5220" y="6550"/>
                    <a:pt x="5257" y="6083"/>
                  </a:cubicBezTo>
                  <a:cubicBezTo>
                    <a:pt x="5566" y="6007"/>
                    <a:pt x="5816" y="5779"/>
                    <a:pt x="5926" y="5482"/>
                  </a:cubicBezTo>
                  <a:close/>
                  <a:moveTo>
                    <a:pt x="4124" y="5482"/>
                  </a:moveTo>
                  <a:cubicBezTo>
                    <a:pt x="4210" y="5716"/>
                    <a:pt x="4381" y="5907"/>
                    <a:pt x="4601" y="6015"/>
                  </a:cubicBezTo>
                  <a:cubicBezTo>
                    <a:pt x="4562" y="6513"/>
                    <a:pt x="4541" y="7027"/>
                    <a:pt x="4541" y="7549"/>
                  </a:cubicBezTo>
                  <a:cubicBezTo>
                    <a:pt x="4541" y="8071"/>
                    <a:pt x="4559" y="8583"/>
                    <a:pt x="4601" y="9084"/>
                  </a:cubicBezTo>
                  <a:cubicBezTo>
                    <a:pt x="4381" y="9191"/>
                    <a:pt x="4210" y="9383"/>
                    <a:pt x="4124" y="9613"/>
                  </a:cubicBezTo>
                  <a:lnTo>
                    <a:pt x="971" y="9608"/>
                  </a:lnTo>
                  <a:cubicBezTo>
                    <a:pt x="764" y="8955"/>
                    <a:pt x="656" y="8263"/>
                    <a:pt x="656" y="7547"/>
                  </a:cubicBezTo>
                  <a:cubicBezTo>
                    <a:pt x="656" y="6828"/>
                    <a:pt x="767" y="6133"/>
                    <a:pt x="971" y="5482"/>
                  </a:cubicBezTo>
                  <a:close/>
                  <a:moveTo>
                    <a:pt x="4129" y="10264"/>
                  </a:moveTo>
                  <a:cubicBezTo>
                    <a:pt x="4239" y="10571"/>
                    <a:pt x="4509" y="10807"/>
                    <a:pt x="4840" y="10872"/>
                  </a:cubicBezTo>
                  <a:cubicBezTo>
                    <a:pt x="4968" y="11562"/>
                    <a:pt x="5136" y="12197"/>
                    <a:pt x="5346" y="12758"/>
                  </a:cubicBezTo>
                  <a:cubicBezTo>
                    <a:pt x="5582" y="13395"/>
                    <a:pt x="5858" y="13910"/>
                    <a:pt x="6164" y="14290"/>
                  </a:cubicBezTo>
                  <a:cubicBezTo>
                    <a:pt x="3935" y="13834"/>
                    <a:pt x="2096" y="12302"/>
                    <a:pt x="1218" y="10264"/>
                  </a:cubicBezTo>
                  <a:close/>
                  <a:moveTo>
                    <a:pt x="8058" y="10261"/>
                  </a:moveTo>
                  <a:cubicBezTo>
                    <a:pt x="7780" y="10851"/>
                    <a:pt x="7623" y="11510"/>
                    <a:pt x="7623" y="12207"/>
                  </a:cubicBezTo>
                  <a:cubicBezTo>
                    <a:pt x="7623" y="13002"/>
                    <a:pt x="7825" y="13744"/>
                    <a:pt x="8181" y="14397"/>
                  </a:cubicBezTo>
                  <a:cubicBezTo>
                    <a:pt x="7969" y="14418"/>
                    <a:pt x="7754" y="14426"/>
                    <a:pt x="7541" y="14426"/>
                  </a:cubicBezTo>
                  <a:cubicBezTo>
                    <a:pt x="6760" y="14426"/>
                    <a:pt x="5915" y="13020"/>
                    <a:pt x="5485" y="10773"/>
                  </a:cubicBezTo>
                  <a:cubicBezTo>
                    <a:pt x="5684" y="10660"/>
                    <a:pt x="5842" y="10479"/>
                    <a:pt x="5926" y="10261"/>
                  </a:cubicBezTo>
                  <a:close/>
                  <a:moveTo>
                    <a:pt x="12207" y="8284"/>
                  </a:moveTo>
                  <a:cubicBezTo>
                    <a:pt x="14371" y="8284"/>
                    <a:pt x="16131" y="10044"/>
                    <a:pt x="16131" y="12207"/>
                  </a:cubicBezTo>
                  <a:cubicBezTo>
                    <a:pt x="16131" y="14371"/>
                    <a:pt x="14371" y="16131"/>
                    <a:pt x="12207" y="16131"/>
                  </a:cubicBezTo>
                  <a:cubicBezTo>
                    <a:pt x="10044" y="16131"/>
                    <a:pt x="8281" y="14371"/>
                    <a:pt x="8281" y="12207"/>
                  </a:cubicBezTo>
                  <a:cubicBezTo>
                    <a:pt x="8281" y="10044"/>
                    <a:pt x="10044" y="8284"/>
                    <a:pt x="12207" y="8284"/>
                  </a:cubicBezTo>
                  <a:close/>
                  <a:moveTo>
                    <a:pt x="7541" y="1"/>
                  </a:moveTo>
                  <a:cubicBezTo>
                    <a:pt x="5527" y="1"/>
                    <a:pt x="3633" y="785"/>
                    <a:pt x="2209" y="2212"/>
                  </a:cubicBezTo>
                  <a:cubicBezTo>
                    <a:pt x="788" y="3633"/>
                    <a:pt x="1" y="5530"/>
                    <a:pt x="1" y="7541"/>
                  </a:cubicBezTo>
                  <a:cubicBezTo>
                    <a:pt x="1" y="9556"/>
                    <a:pt x="785" y="11449"/>
                    <a:pt x="2209" y="12874"/>
                  </a:cubicBezTo>
                  <a:cubicBezTo>
                    <a:pt x="3633" y="14295"/>
                    <a:pt x="5527" y="15082"/>
                    <a:pt x="7541" y="15082"/>
                  </a:cubicBezTo>
                  <a:cubicBezTo>
                    <a:pt x="7890" y="15082"/>
                    <a:pt x="8242" y="15061"/>
                    <a:pt x="8588" y="15011"/>
                  </a:cubicBezTo>
                  <a:cubicBezTo>
                    <a:pt x="9427" y="16092"/>
                    <a:pt x="10739" y="16787"/>
                    <a:pt x="12207" y="16787"/>
                  </a:cubicBezTo>
                  <a:cubicBezTo>
                    <a:pt x="14731" y="16787"/>
                    <a:pt x="16787" y="14733"/>
                    <a:pt x="16787" y="12207"/>
                  </a:cubicBezTo>
                  <a:cubicBezTo>
                    <a:pt x="16787" y="10739"/>
                    <a:pt x="16089" y="9427"/>
                    <a:pt x="15009" y="8588"/>
                  </a:cubicBezTo>
                  <a:cubicBezTo>
                    <a:pt x="15058" y="8244"/>
                    <a:pt x="15082" y="7893"/>
                    <a:pt x="15082" y="7541"/>
                  </a:cubicBezTo>
                  <a:cubicBezTo>
                    <a:pt x="15082" y="5530"/>
                    <a:pt x="14298" y="3633"/>
                    <a:pt x="12871" y="2212"/>
                  </a:cubicBezTo>
                  <a:cubicBezTo>
                    <a:pt x="11449" y="788"/>
                    <a:pt x="9553" y="1"/>
                    <a:pt x="7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2787138" y="1372207"/>
              <a:ext cx="94141" cy="121918"/>
            </a:xfrm>
            <a:custGeom>
              <a:avLst/>
              <a:gdLst/>
              <a:ahLst/>
              <a:cxnLst/>
              <a:rect l="l" t="t" r="r" b="b"/>
              <a:pathLst>
                <a:path w="4067" h="5267" extrusionOk="0">
                  <a:moveTo>
                    <a:pt x="2034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4" y="656"/>
                  </a:cubicBezTo>
                  <a:close/>
                  <a:moveTo>
                    <a:pt x="2041" y="2746"/>
                  </a:moveTo>
                  <a:cubicBezTo>
                    <a:pt x="2330" y="2746"/>
                    <a:pt x="2566" y="2982"/>
                    <a:pt x="2566" y="3271"/>
                  </a:cubicBezTo>
                  <a:cubicBezTo>
                    <a:pt x="2566" y="3420"/>
                    <a:pt x="2500" y="3554"/>
                    <a:pt x="2401" y="3651"/>
                  </a:cubicBezTo>
                  <a:lnTo>
                    <a:pt x="2401" y="4302"/>
                  </a:lnTo>
                  <a:lnTo>
                    <a:pt x="1679" y="4302"/>
                  </a:lnTo>
                  <a:lnTo>
                    <a:pt x="1679" y="3651"/>
                  </a:lnTo>
                  <a:cubicBezTo>
                    <a:pt x="1577" y="3554"/>
                    <a:pt x="1517" y="3420"/>
                    <a:pt x="1517" y="3271"/>
                  </a:cubicBezTo>
                  <a:cubicBezTo>
                    <a:pt x="1517" y="2982"/>
                    <a:pt x="1753" y="2746"/>
                    <a:pt x="2041" y="2746"/>
                  </a:cubicBezTo>
                  <a:close/>
                  <a:moveTo>
                    <a:pt x="2034" y="0"/>
                  </a:moveTo>
                  <a:cubicBezTo>
                    <a:pt x="1255" y="0"/>
                    <a:pt x="617" y="638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61" y="1781"/>
                    <a:pt x="1" y="2041"/>
                    <a:pt x="1" y="2361"/>
                  </a:cubicBezTo>
                  <a:lnTo>
                    <a:pt x="1" y="4687"/>
                  </a:lnTo>
                  <a:cubicBezTo>
                    <a:pt x="1" y="5007"/>
                    <a:pt x="261" y="5267"/>
                    <a:pt x="580" y="5267"/>
                  </a:cubicBezTo>
                  <a:lnTo>
                    <a:pt x="3487" y="5267"/>
                  </a:lnTo>
                  <a:cubicBezTo>
                    <a:pt x="3807" y="5267"/>
                    <a:pt x="4066" y="5007"/>
                    <a:pt x="4066" y="4687"/>
                  </a:cubicBezTo>
                  <a:lnTo>
                    <a:pt x="4066" y="2361"/>
                  </a:lnTo>
                  <a:cubicBezTo>
                    <a:pt x="4066" y="2041"/>
                    <a:pt x="3807" y="1781"/>
                    <a:pt x="3487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8"/>
                    <a:pt x="2815" y="0"/>
                    <a:pt x="2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44"/>
          <p:cNvGrpSpPr/>
          <p:nvPr/>
        </p:nvGrpSpPr>
        <p:grpSpPr>
          <a:xfrm>
            <a:off x="4341198" y="1969718"/>
            <a:ext cx="369352" cy="359832"/>
            <a:chOff x="3095370" y="1170152"/>
            <a:chExt cx="398739" cy="388461"/>
          </a:xfrm>
        </p:grpSpPr>
        <p:sp>
          <p:nvSpPr>
            <p:cNvPr id="1188" name="Google Shape;1188;p44"/>
            <p:cNvSpPr/>
            <p:nvPr/>
          </p:nvSpPr>
          <p:spPr>
            <a:xfrm>
              <a:off x="3186942" y="1242627"/>
              <a:ext cx="215550" cy="243373"/>
            </a:xfrm>
            <a:custGeom>
              <a:avLst/>
              <a:gdLst/>
              <a:ahLst/>
              <a:cxnLst/>
              <a:rect l="l" t="t" r="r" b="b"/>
              <a:pathLst>
                <a:path w="9312" h="10514" extrusionOk="0">
                  <a:moveTo>
                    <a:pt x="4656" y="691"/>
                  </a:moveTo>
                  <a:cubicBezTo>
                    <a:pt x="5923" y="1265"/>
                    <a:pt x="7265" y="1635"/>
                    <a:pt x="8656" y="1795"/>
                  </a:cubicBezTo>
                  <a:lnTo>
                    <a:pt x="8656" y="4200"/>
                  </a:lnTo>
                  <a:cubicBezTo>
                    <a:pt x="8656" y="6747"/>
                    <a:pt x="7053" y="9000"/>
                    <a:pt x="4656" y="9839"/>
                  </a:cubicBezTo>
                  <a:cubicBezTo>
                    <a:pt x="2258" y="9000"/>
                    <a:pt x="656" y="6747"/>
                    <a:pt x="656" y="4200"/>
                  </a:cubicBezTo>
                  <a:lnTo>
                    <a:pt x="656" y="1795"/>
                  </a:lnTo>
                  <a:cubicBezTo>
                    <a:pt x="2046" y="1635"/>
                    <a:pt x="3392" y="1265"/>
                    <a:pt x="4656" y="691"/>
                  </a:cubicBezTo>
                  <a:close/>
                  <a:moveTo>
                    <a:pt x="4655" y="0"/>
                  </a:moveTo>
                  <a:cubicBezTo>
                    <a:pt x="4608" y="0"/>
                    <a:pt x="4561" y="10"/>
                    <a:pt x="4519" y="30"/>
                  </a:cubicBezTo>
                  <a:cubicBezTo>
                    <a:pt x="3190" y="649"/>
                    <a:pt x="1771" y="1032"/>
                    <a:pt x="299" y="1171"/>
                  </a:cubicBezTo>
                  <a:cubicBezTo>
                    <a:pt x="131" y="1187"/>
                    <a:pt x="0" y="1328"/>
                    <a:pt x="0" y="1499"/>
                  </a:cubicBezTo>
                  <a:lnTo>
                    <a:pt x="0" y="4200"/>
                  </a:lnTo>
                  <a:cubicBezTo>
                    <a:pt x="0" y="5604"/>
                    <a:pt x="436" y="6946"/>
                    <a:pt x="1267" y="8090"/>
                  </a:cubicBezTo>
                  <a:cubicBezTo>
                    <a:pt x="2088" y="9226"/>
                    <a:pt x="3226" y="10057"/>
                    <a:pt x="4553" y="10498"/>
                  </a:cubicBezTo>
                  <a:cubicBezTo>
                    <a:pt x="4588" y="10508"/>
                    <a:pt x="4624" y="10513"/>
                    <a:pt x="4656" y="10513"/>
                  </a:cubicBezTo>
                  <a:cubicBezTo>
                    <a:pt x="4692" y="10513"/>
                    <a:pt x="4724" y="10508"/>
                    <a:pt x="4758" y="10498"/>
                  </a:cubicBezTo>
                  <a:cubicBezTo>
                    <a:pt x="6085" y="10057"/>
                    <a:pt x="7221" y="9226"/>
                    <a:pt x="8047" y="8087"/>
                  </a:cubicBezTo>
                  <a:cubicBezTo>
                    <a:pt x="8873" y="6946"/>
                    <a:pt x="9311" y="5604"/>
                    <a:pt x="9311" y="4195"/>
                  </a:cubicBezTo>
                  <a:lnTo>
                    <a:pt x="9311" y="1499"/>
                  </a:lnTo>
                  <a:cubicBezTo>
                    <a:pt x="9311" y="1328"/>
                    <a:pt x="9183" y="1187"/>
                    <a:pt x="9012" y="1171"/>
                  </a:cubicBezTo>
                  <a:cubicBezTo>
                    <a:pt x="7541" y="1032"/>
                    <a:pt x="6122" y="649"/>
                    <a:pt x="4795" y="30"/>
                  </a:cubicBezTo>
                  <a:cubicBezTo>
                    <a:pt x="4750" y="10"/>
                    <a:pt x="4702" y="0"/>
                    <a:pt x="4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3220321" y="1279200"/>
              <a:ext cx="148769" cy="171037"/>
            </a:xfrm>
            <a:custGeom>
              <a:avLst/>
              <a:gdLst/>
              <a:ahLst/>
              <a:cxnLst/>
              <a:rect l="l" t="t" r="r" b="b"/>
              <a:pathLst>
                <a:path w="6427" h="7389" extrusionOk="0">
                  <a:moveTo>
                    <a:pt x="3214" y="682"/>
                  </a:moveTo>
                  <a:cubicBezTo>
                    <a:pt x="4040" y="1013"/>
                    <a:pt x="4895" y="1267"/>
                    <a:pt x="5771" y="1448"/>
                  </a:cubicBezTo>
                  <a:lnTo>
                    <a:pt x="5771" y="2620"/>
                  </a:lnTo>
                  <a:cubicBezTo>
                    <a:pt x="5771" y="4359"/>
                    <a:pt x="4772" y="5946"/>
                    <a:pt x="3214" y="6701"/>
                  </a:cubicBezTo>
                  <a:cubicBezTo>
                    <a:pt x="1656" y="5946"/>
                    <a:pt x="656" y="4364"/>
                    <a:pt x="656" y="2620"/>
                  </a:cubicBezTo>
                  <a:lnTo>
                    <a:pt x="656" y="1448"/>
                  </a:lnTo>
                  <a:cubicBezTo>
                    <a:pt x="1533" y="1272"/>
                    <a:pt x="2388" y="1013"/>
                    <a:pt x="3214" y="682"/>
                  </a:cubicBezTo>
                  <a:close/>
                  <a:moveTo>
                    <a:pt x="3215" y="1"/>
                  </a:moveTo>
                  <a:cubicBezTo>
                    <a:pt x="3172" y="1"/>
                    <a:pt x="3130" y="9"/>
                    <a:pt x="3090" y="26"/>
                  </a:cubicBezTo>
                  <a:cubicBezTo>
                    <a:pt x="2186" y="399"/>
                    <a:pt x="1236" y="679"/>
                    <a:pt x="271" y="855"/>
                  </a:cubicBezTo>
                  <a:cubicBezTo>
                    <a:pt x="116" y="884"/>
                    <a:pt x="1" y="1020"/>
                    <a:pt x="1" y="1178"/>
                  </a:cubicBezTo>
                  <a:lnTo>
                    <a:pt x="1" y="2620"/>
                  </a:lnTo>
                  <a:cubicBezTo>
                    <a:pt x="1" y="4669"/>
                    <a:pt x="1210" y="6531"/>
                    <a:pt x="3080" y="7360"/>
                  </a:cubicBezTo>
                  <a:cubicBezTo>
                    <a:pt x="3122" y="7381"/>
                    <a:pt x="3169" y="7389"/>
                    <a:pt x="3214" y="7389"/>
                  </a:cubicBezTo>
                  <a:cubicBezTo>
                    <a:pt x="3261" y="7389"/>
                    <a:pt x="3306" y="7381"/>
                    <a:pt x="3348" y="7360"/>
                  </a:cubicBezTo>
                  <a:cubicBezTo>
                    <a:pt x="5220" y="6531"/>
                    <a:pt x="6427" y="4669"/>
                    <a:pt x="6427" y="2620"/>
                  </a:cubicBezTo>
                  <a:lnTo>
                    <a:pt x="6427" y="1178"/>
                  </a:lnTo>
                  <a:cubicBezTo>
                    <a:pt x="6427" y="1020"/>
                    <a:pt x="6317" y="881"/>
                    <a:pt x="6159" y="855"/>
                  </a:cubicBezTo>
                  <a:cubicBezTo>
                    <a:pt x="5191" y="679"/>
                    <a:pt x="4245" y="396"/>
                    <a:pt x="3340" y="26"/>
                  </a:cubicBezTo>
                  <a:cubicBezTo>
                    <a:pt x="3300" y="9"/>
                    <a:pt x="3258" y="1"/>
                    <a:pt x="3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3259255" y="1330310"/>
              <a:ext cx="70924" cy="61040"/>
            </a:xfrm>
            <a:custGeom>
              <a:avLst/>
              <a:gdLst/>
              <a:ahLst/>
              <a:cxnLst/>
              <a:rect l="l" t="t" r="r" b="b"/>
              <a:pathLst>
                <a:path w="3064" h="2637" extrusionOk="0">
                  <a:moveTo>
                    <a:pt x="2227" y="1"/>
                  </a:moveTo>
                  <a:lnTo>
                    <a:pt x="1264" y="966"/>
                  </a:lnTo>
                  <a:lnTo>
                    <a:pt x="837" y="538"/>
                  </a:lnTo>
                  <a:lnTo>
                    <a:pt x="0" y="1375"/>
                  </a:lnTo>
                  <a:lnTo>
                    <a:pt x="1264" y="2636"/>
                  </a:lnTo>
                  <a:lnTo>
                    <a:pt x="3063" y="837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3223052" y="1259409"/>
              <a:ext cx="271057" cy="299205"/>
            </a:xfrm>
            <a:custGeom>
              <a:avLst/>
              <a:gdLst/>
              <a:ahLst/>
              <a:cxnLst/>
              <a:rect l="l" t="t" r="r" b="b"/>
              <a:pathLst>
                <a:path w="11710" h="12926" extrusionOk="0">
                  <a:moveTo>
                    <a:pt x="9503" y="750"/>
                  </a:moveTo>
                  <a:lnTo>
                    <a:pt x="10112" y="973"/>
                  </a:lnTo>
                  <a:cubicBezTo>
                    <a:pt x="10107" y="986"/>
                    <a:pt x="10099" y="1002"/>
                    <a:pt x="10093" y="1015"/>
                  </a:cubicBezTo>
                  <a:cubicBezTo>
                    <a:pt x="10062" y="1096"/>
                    <a:pt x="10067" y="1186"/>
                    <a:pt x="10101" y="1264"/>
                  </a:cubicBezTo>
                  <a:cubicBezTo>
                    <a:pt x="10977" y="3140"/>
                    <a:pt x="11069" y="5238"/>
                    <a:pt x="10361" y="7179"/>
                  </a:cubicBezTo>
                  <a:cubicBezTo>
                    <a:pt x="9655" y="9120"/>
                    <a:pt x="8234" y="10670"/>
                    <a:pt x="6361" y="11543"/>
                  </a:cubicBezTo>
                  <a:cubicBezTo>
                    <a:pt x="5325" y="12026"/>
                    <a:pt x="4226" y="12270"/>
                    <a:pt x="3098" y="12270"/>
                  </a:cubicBezTo>
                  <a:cubicBezTo>
                    <a:pt x="2306" y="12270"/>
                    <a:pt x="1522" y="12149"/>
                    <a:pt x="761" y="11908"/>
                  </a:cubicBezTo>
                  <a:lnTo>
                    <a:pt x="984" y="11291"/>
                  </a:lnTo>
                  <a:cubicBezTo>
                    <a:pt x="1677" y="11506"/>
                    <a:pt x="2388" y="11614"/>
                    <a:pt x="3098" y="11614"/>
                  </a:cubicBezTo>
                  <a:cubicBezTo>
                    <a:pt x="4119" y="11614"/>
                    <a:pt x="5136" y="11391"/>
                    <a:pt x="6086" y="10950"/>
                  </a:cubicBezTo>
                  <a:cubicBezTo>
                    <a:pt x="7796" y="10153"/>
                    <a:pt x="9097" y="8734"/>
                    <a:pt x="9742" y="6953"/>
                  </a:cubicBezTo>
                  <a:cubicBezTo>
                    <a:pt x="10387" y="5175"/>
                    <a:pt x="10306" y="3252"/>
                    <a:pt x="9509" y="1542"/>
                  </a:cubicBezTo>
                  <a:cubicBezTo>
                    <a:pt x="9464" y="1445"/>
                    <a:pt x="9377" y="1382"/>
                    <a:pt x="9280" y="1359"/>
                  </a:cubicBezTo>
                  <a:lnTo>
                    <a:pt x="9503" y="750"/>
                  </a:lnTo>
                  <a:close/>
                  <a:moveTo>
                    <a:pt x="9307" y="1"/>
                  </a:moveTo>
                  <a:cubicBezTo>
                    <a:pt x="9174" y="1"/>
                    <a:pt x="9049" y="84"/>
                    <a:pt x="9000" y="218"/>
                  </a:cubicBezTo>
                  <a:lnTo>
                    <a:pt x="8428" y="1791"/>
                  </a:lnTo>
                  <a:cubicBezTo>
                    <a:pt x="8381" y="1917"/>
                    <a:pt x="8417" y="2056"/>
                    <a:pt x="8512" y="2146"/>
                  </a:cubicBezTo>
                  <a:cubicBezTo>
                    <a:pt x="8575" y="2202"/>
                    <a:pt x="8654" y="2232"/>
                    <a:pt x="8734" y="2232"/>
                  </a:cubicBezTo>
                  <a:cubicBezTo>
                    <a:pt x="8781" y="2232"/>
                    <a:pt x="8828" y="2222"/>
                    <a:pt x="8874" y="2201"/>
                  </a:cubicBezTo>
                  <a:lnTo>
                    <a:pt x="9047" y="2119"/>
                  </a:lnTo>
                  <a:cubicBezTo>
                    <a:pt x="9648" y="3596"/>
                    <a:pt x="9676" y="5219"/>
                    <a:pt x="9128" y="6730"/>
                  </a:cubicBezTo>
                  <a:cubicBezTo>
                    <a:pt x="8541" y="8343"/>
                    <a:pt x="7360" y="9631"/>
                    <a:pt x="5810" y="10355"/>
                  </a:cubicBezTo>
                  <a:cubicBezTo>
                    <a:pt x="4949" y="10758"/>
                    <a:pt x="4028" y="10960"/>
                    <a:pt x="3103" y="10960"/>
                  </a:cubicBezTo>
                  <a:cubicBezTo>
                    <a:pt x="2362" y="10960"/>
                    <a:pt x="1618" y="10830"/>
                    <a:pt x="900" y="10570"/>
                  </a:cubicBezTo>
                  <a:cubicBezTo>
                    <a:pt x="863" y="10556"/>
                    <a:pt x="824" y="10549"/>
                    <a:pt x="786" y="10549"/>
                  </a:cubicBezTo>
                  <a:cubicBezTo>
                    <a:pt x="740" y="10549"/>
                    <a:pt x="695" y="10559"/>
                    <a:pt x="651" y="10578"/>
                  </a:cubicBezTo>
                  <a:cubicBezTo>
                    <a:pt x="573" y="10615"/>
                    <a:pt x="510" y="10680"/>
                    <a:pt x="481" y="10762"/>
                  </a:cubicBezTo>
                  <a:lnTo>
                    <a:pt x="30" y="11994"/>
                  </a:lnTo>
                  <a:cubicBezTo>
                    <a:pt x="1" y="12078"/>
                    <a:pt x="3" y="12165"/>
                    <a:pt x="40" y="12243"/>
                  </a:cubicBezTo>
                  <a:cubicBezTo>
                    <a:pt x="77" y="12322"/>
                    <a:pt x="145" y="12385"/>
                    <a:pt x="224" y="12414"/>
                  </a:cubicBezTo>
                  <a:cubicBezTo>
                    <a:pt x="1155" y="12752"/>
                    <a:pt x="2123" y="12925"/>
                    <a:pt x="3096" y="12925"/>
                  </a:cubicBezTo>
                  <a:cubicBezTo>
                    <a:pt x="4323" y="12925"/>
                    <a:pt x="5511" y="12660"/>
                    <a:pt x="6637" y="12136"/>
                  </a:cubicBezTo>
                  <a:cubicBezTo>
                    <a:pt x="8667" y="11189"/>
                    <a:pt x="10206" y="9508"/>
                    <a:pt x="10975" y="7402"/>
                  </a:cubicBezTo>
                  <a:cubicBezTo>
                    <a:pt x="11709" y="5403"/>
                    <a:pt x="11654" y="3242"/>
                    <a:pt x="10833" y="1290"/>
                  </a:cubicBezTo>
                  <a:lnTo>
                    <a:pt x="11019" y="1201"/>
                  </a:lnTo>
                  <a:cubicBezTo>
                    <a:pt x="11140" y="1146"/>
                    <a:pt x="11213" y="1020"/>
                    <a:pt x="11211" y="889"/>
                  </a:cubicBezTo>
                  <a:cubicBezTo>
                    <a:pt x="11208" y="758"/>
                    <a:pt x="11119" y="640"/>
                    <a:pt x="10993" y="595"/>
                  </a:cubicBezTo>
                  <a:lnTo>
                    <a:pt x="9419" y="21"/>
                  </a:lnTo>
                  <a:cubicBezTo>
                    <a:pt x="9382" y="7"/>
                    <a:pt x="9344" y="1"/>
                    <a:pt x="9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3095370" y="1170152"/>
              <a:ext cx="271729" cy="299205"/>
            </a:xfrm>
            <a:custGeom>
              <a:avLst/>
              <a:gdLst/>
              <a:ahLst/>
              <a:cxnLst/>
              <a:rect l="l" t="t" r="r" b="b"/>
              <a:pathLst>
                <a:path w="11739" h="12926" extrusionOk="0">
                  <a:moveTo>
                    <a:pt x="8610" y="653"/>
                  </a:moveTo>
                  <a:cubicBezTo>
                    <a:pt x="9395" y="653"/>
                    <a:pt x="10181" y="774"/>
                    <a:pt x="10946" y="1018"/>
                  </a:cubicBezTo>
                  <a:lnTo>
                    <a:pt x="10723" y="1635"/>
                  </a:lnTo>
                  <a:cubicBezTo>
                    <a:pt x="10030" y="1418"/>
                    <a:pt x="9319" y="1311"/>
                    <a:pt x="8609" y="1311"/>
                  </a:cubicBezTo>
                  <a:cubicBezTo>
                    <a:pt x="7589" y="1311"/>
                    <a:pt x="6573" y="1533"/>
                    <a:pt x="5622" y="1975"/>
                  </a:cubicBezTo>
                  <a:cubicBezTo>
                    <a:pt x="2084" y="3625"/>
                    <a:pt x="549" y="7845"/>
                    <a:pt x="2199" y="11381"/>
                  </a:cubicBezTo>
                  <a:cubicBezTo>
                    <a:pt x="2236" y="11460"/>
                    <a:pt x="2304" y="11523"/>
                    <a:pt x="2383" y="11554"/>
                  </a:cubicBezTo>
                  <a:cubicBezTo>
                    <a:pt x="2396" y="11559"/>
                    <a:pt x="2411" y="11562"/>
                    <a:pt x="2427" y="11567"/>
                  </a:cubicBezTo>
                  <a:lnTo>
                    <a:pt x="2207" y="12173"/>
                  </a:lnTo>
                  <a:lnTo>
                    <a:pt x="1596" y="11953"/>
                  </a:lnTo>
                  <a:cubicBezTo>
                    <a:pt x="1643" y="11864"/>
                    <a:pt x="1648" y="11756"/>
                    <a:pt x="1604" y="11662"/>
                  </a:cubicBezTo>
                  <a:cubicBezTo>
                    <a:pt x="730" y="9789"/>
                    <a:pt x="638" y="7691"/>
                    <a:pt x="1344" y="5747"/>
                  </a:cubicBezTo>
                  <a:cubicBezTo>
                    <a:pt x="2049" y="3804"/>
                    <a:pt x="3471" y="2256"/>
                    <a:pt x="5344" y="1383"/>
                  </a:cubicBezTo>
                  <a:cubicBezTo>
                    <a:pt x="6384" y="898"/>
                    <a:pt x="7495" y="653"/>
                    <a:pt x="8610" y="653"/>
                  </a:cubicBezTo>
                  <a:close/>
                  <a:moveTo>
                    <a:pt x="8611" y="0"/>
                  </a:moveTo>
                  <a:cubicBezTo>
                    <a:pt x="7402" y="0"/>
                    <a:pt x="6197" y="265"/>
                    <a:pt x="5068" y="790"/>
                  </a:cubicBezTo>
                  <a:cubicBezTo>
                    <a:pt x="3038" y="1737"/>
                    <a:pt x="1496" y="3418"/>
                    <a:pt x="730" y="5524"/>
                  </a:cubicBezTo>
                  <a:cubicBezTo>
                    <a:pt x="1" y="7528"/>
                    <a:pt x="53" y="9684"/>
                    <a:pt x="877" y="11638"/>
                  </a:cubicBezTo>
                  <a:lnTo>
                    <a:pt x="691" y="11727"/>
                  </a:lnTo>
                  <a:cubicBezTo>
                    <a:pt x="570" y="11782"/>
                    <a:pt x="497" y="11908"/>
                    <a:pt x="499" y="12039"/>
                  </a:cubicBezTo>
                  <a:cubicBezTo>
                    <a:pt x="507" y="12170"/>
                    <a:pt x="591" y="12288"/>
                    <a:pt x="717" y="12333"/>
                  </a:cubicBezTo>
                  <a:lnTo>
                    <a:pt x="2291" y="12907"/>
                  </a:lnTo>
                  <a:cubicBezTo>
                    <a:pt x="2327" y="12921"/>
                    <a:pt x="2367" y="12926"/>
                    <a:pt x="2401" y="12926"/>
                  </a:cubicBezTo>
                  <a:cubicBezTo>
                    <a:pt x="2537" y="12926"/>
                    <a:pt x="2661" y="12844"/>
                    <a:pt x="2710" y="12711"/>
                  </a:cubicBezTo>
                  <a:lnTo>
                    <a:pt x="3285" y="11137"/>
                  </a:lnTo>
                  <a:cubicBezTo>
                    <a:pt x="3327" y="11006"/>
                    <a:pt x="3295" y="10867"/>
                    <a:pt x="3196" y="10780"/>
                  </a:cubicBezTo>
                  <a:cubicBezTo>
                    <a:pt x="3134" y="10723"/>
                    <a:pt x="3053" y="10693"/>
                    <a:pt x="2972" y="10693"/>
                  </a:cubicBezTo>
                  <a:cubicBezTo>
                    <a:pt x="2926" y="10693"/>
                    <a:pt x="2880" y="10703"/>
                    <a:pt x="2836" y="10723"/>
                  </a:cubicBezTo>
                  <a:lnTo>
                    <a:pt x="2661" y="10807"/>
                  </a:lnTo>
                  <a:cubicBezTo>
                    <a:pt x="1383" y="7662"/>
                    <a:pt x="2789" y="4021"/>
                    <a:pt x="5897" y="2568"/>
                  </a:cubicBezTo>
                  <a:cubicBezTo>
                    <a:pt x="6760" y="2167"/>
                    <a:pt x="7680" y="1965"/>
                    <a:pt x="8605" y="1965"/>
                  </a:cubicBezTo>
                  <a:cubicBezTo>
                    <a:pt x="9347" y="1965"/>
                    <a:pt x="10091" y="2095"/>
                    <a:pt x="10810" y="2356"/>
                  </a:cubicBezTo>
                  <a:cubicBezTo>
                    <a:pt x="10847" y="2369"/>
                    <a:pt x="10886" y="2376"/>
                    <a:pt x="10925" y="2376"/>
                  </a:cubicBezTo>
                  <a:cubicBezTo>
                    <a:pt x="10971" y="2376"/>
                    <a:pt x="11016" y="2366"/>
                    <a:pt x="11059" y="2348"/>
                  </a:cubicBezTo>
                  <a:cubicBezTo>
                    <a:pt x="11138" y="2311"/>
                    <a:pt x="11198" y="2240"/>
                    <a:pt x="11229" y="2164"/>
                  </a:cubicBezTo>
                  <a:lnTo>
                    <a:pt x="11678" y="929"/>
                  </a:lnTo>
                  <a:cubicBezTo>
                    <a:pt x="11738" y="761"/>
                    <a:pt x="11652" y="572"/>
                    <a:pt x="11481" y="509"/>
                  </a:cubicBezTo>
                  <a:cubicBezTo>
                    <a:pt x="10546" y="169"/>
                    <a:pt x="9577" y="0"/>
                    <a:pt x="8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177;p44">
            <a:extLst>
              <a:ext uri="{FF2B5EF4-FFF2-40B4-BE49-F238E27FC236}">
                <a16:creationId xmlns:a16="http://schemas.microsoft.com/office/drawing/2014/main" id="{F43AD3F9-A4A1-4912-92BB-17462C1AF8A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76097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Estima-se que atualmente existam cerca de 10.000 câmeras em São Paulo, porém um projeto prevê a instalação de mais 40.000 câmeras inteligentes</a:t>
            </a:r>
            <a:endParaRPr/>
          </a:p>
        </p:txBody>
      </p:sp>
      <p:sp>
        <p:nvSpPr>
          <p:cNvPr id="19" name="Google Shape;1180;p44">
            <a:extLst>
              <a:ext uri="{FF2B5EF4-FFF2-40B4-BE49-F238E27FC236}">
                <a16:creationId xmlns:a16="http://schemas.microsoft.com/office/drawing/2014/main" id="{30E3E729-3C86-4EE9-9EE5-B6C1C16DCFA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76097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São Paulo</a:t>
            </a:r>
            <a:endParaRPr/>
          </a:p>
        </p:txBody>
      </p:sp>
      <p:sp>
        <p:nvSpPr>
          <p:cNvPr id="20" name="Google Shape;1183;p44">
            <a:extLst>
              <a:ext uri="{FF2B5EF4-FFF2-40B4-BE49-F238E27FC236}">
                <a16:creationId xmlns:a16="http://schemas.microsoft.com/office/drawing/2014/main" id="{8E845ABC-53F0-4510-BF63-1BE049512DBF}"/>
              </a:ext>
            </a:extLst>
          </p:cNvPr>
          <p:cNvSpPr/>
          <p:nvPr/>
        </p:nvSpPr>
        <p:spPr>
          <a:xfrm>
            <a:off x="6853525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93;p44">
            <a:extLst>
              <a:ext uri="{FF2B5EF4-FFF2-40B4-BE49-F238E27FC236}">
                <a16:creationId xmlns:a16="http://schemas.microsoft.com/office/drawing/2014/main" id="{9EE5817C-8ACE-4AE5-9FCF-9CB959058CAA}"/>
              </a:ext>
            </a:extLst>
          </p:cNvPr>
          <p:cNvSpPr/>
          <p:nvPr/>
        </p:nvSpPr>
        <p:spPr>
          <a:xfrm>
            <a:off x="6949016" y="1969677"/>
            <a:ext cx="312124" cy="359913"/>
          </a:xfrm>
          <a:custGeom>
            <a:avLst/>
            <a:gdLst/>
            <a:ahLst/>
            <a:cxnLst/>
            <a:rect l="l" t="t" r="r" b="b"/>
            <a:pathLst>
              <a:path w="14558" h="16787" extrusionOk="0">
                <a:moveTo>
                  <a:pt x="6951" y="1383"/>
                </a:moveTo>
                <a:lnTo>
                  <a:pt x="6951" y="7329"/>
                </a:lnTo>
                <a:cubicBezTo>
                  <a:pt x="6526" y="7080"/>
                  <a:pt x="6046" y="6948"/>
                  <a:pt x="5542" y="6948"/>
                </a:cubicBezTo>
                <a:cubicBezTo>
                  <a:pt x="4905" y="6948"/>
                  <a:pt x="4302" y="7158"/>
                  <a:pt x="3809" y="7552"/>
                </a:cubicBezTo>
                <a:cubicBezTo>
                  <a:pt x="3898" y="4764"/>
                  <a:pt x="4808" y="2424"/>
                  <a:pt x="6064" y="1488"/>
                </a:cubicBezTo>
                <a:cubicBezTo>
                  <a:pt x="6353" y="1435"/>
                  <a:pt x="6649" y="1401"/>
                  <a:pt x="6951" y="1383"/>
                </a:cubicBezTo>
                <a:close/>
                <a:moveTo>
                  <a:pt x="8488" y="1488"/>
                </a:moveTo>
                <a:cubicBezTo>
                  <a:pt x="11344" y="2020"/>
                  <a:pt x="13560" y="4386"/>
                  <a:pt x="13862" y="7316"/>
                </a:cubicBezTo>
                <a:cubicBezTo>
                  <a:pt x="13435" y="7071"/>
                  <a:pt x="12957" y="6949"/>
                  <a:pt x="12479" y="6949"/>
                </a:cubicBezTo>
                <a:cubicBezTo>
                  <a:pt x="11866" y="6949"/>
                  <a:pt x="11253" y="7150"/>
                  <a:pt x="10749" y="7554"/>
                </a:cubicBezTo>
                <a:cubicBezTo>
                  <a:pt x="10746" y="7554"/>
                  <a:pt x="10746" y="7552"/>
                  <a:pt x="10743" y="7552"/>
                </a:cubicBezTo>
                <a:cubicBezTo>
                  <a:pt x="10654" y="4764"/>
                  <a:pt x="9744" y="2424"/>
                  <a:pt x="8488" y="1488"/>
                </a:cubicBezTo>
                <a:close/>
                <a:moveTo>
                  <a:pt x="7601" y="8134"/>
                </a:moveTo>
                <a:lnTo>
                  <a:pt x="7607" y="14229"/>
                </a:lnTo>
                <a:cubicBezTo>
                  <a:pt x="7607" y="15278"/>
                  <a:pt x="6754" y="16131"/>
                  <a:pt x="5705" y="16131"/>
                </a:cubicBezTo>
                <a:cubicBezTo>
                  <a:pt x="4656" y="16131"/>
                  <a:pt x="3803" y="15278"/>
                  <a:pt x="3803" y="14229"/>
                </a:cubicBezTo>
                <a:lnTo>
                  <a:pt x="3803" y="13915"/>
                </a:lnTo>
                <a:lnTo>
                  <a:pt x="4459" y="13915"/>
                </a:lnTo>
                <a:lnTo>
                  <a:pt x="4459" y="14229"/>
                </a:lnTo>
                <a:cubicBezTo>
                  <a:pt x="4459" y="14917"/>
                  <a:pt x="5015" y="15475"/>
                  <a:pt x="5705" y="15475"/>
                </a:cubicBezTo>
                <a:cubicBezTo>
                  <a:pt x="6392" y="15475"/>
                  <a:pt x="6951" y="14917"/>
                  <a:pt x="6951" y="14229"/>
                </a:cubicBezTo>
                <a:lnTo>
                  <a:pt x="6951" y="8134"/>
                </a:lnTo>
                <a:cubicBezTo>
                  <a:pt x="6982" y="8163"/>
                  <a:pt x="7016" y="8194"/>
                  <a:pt x="7045" y="8223"/>
                </a:cubicBezTo>
                <a:cubicBezTo>
                  <a:pt x="7109" y="8287"/>
                  <a:pt x="7193" y="8319"/>
                  <a:pt x="7276" y="8319"/>
                </a:cubicBezTo>
                <a:cubicBezTo>
                  <a:pt x="7359" y="8319"/>
                  <a:pt x="7443" y="8287"/>
                  <a:pt x="7507" y="8223"/>
                </a:cubicBezTo>
                <a:cubicBezTo>
                  <a:pt x="7536" y="8194"/>
                  <a:pt x="7570" y="8160"/>
                  <a:pt x="7601" y="8134"/>
                </a:cubicBezTo>
                <a:close/>
                <a:moveTo>
                  <a:pt x="7279" y="0"/>
                </a:moveTo>
                <a:cubicBezTo>
                  <a:pt x="7098" y="0"/>
                  <a:pt x="6951" y="147"/>
                  <a:pt x="6951" y="328"/>
                </a:cubicBezTo>
                <a:lnTo>
                  <a:pt x="6951" y="727"/>
                </a:lnTo>
                <a:cubicBezTo>
                  <a:pt x="5131" y="806"/>
                  <a:pt x="3428" y="1553"/>
                  <a:pt x="2130" y="2852"/>
                </a:cubicBezTo>
                <a:cubicBezTo>
                  <a:pt x="756" y="4226"/>
                  <a:pt x="0" y="6057"/>
                  <a:pt x="0" y="8000"/>
                </a:cubicBezTo>
                <a:cubicBezTo>
                  <a:pt x="0" y="8131"/>
                  <a:pt x="79" y="8252"/>
                  <a:pt x="202" y="8302"/>
                </a:cubicBezTo>
                <a:cubicBezTo>
                  <a:pt x="242" y="8318"/>
                  <a:pt x="285" y="8326"/>
                  <a:pt x="327" y="8326"/>
                </a:cubicBezTo>
                <a:cubicBezTo>
                  <a:pt x="412" y="8326"/>
                  <a:pt x="496" y="8293"/>
                  <a:pt x="559" y="8228"/>
                </a:cubicBezTo>
                <a:cubicBezTo>
                  <a:pt x="963" y="7827"/>
                  <a:pt x="1498" y="7607"/>
                  <a:pt x="2067" y="7604"/>
                </a:cubicBezTo>
                <a:lnTo>
                  <a:pt x="2072" y="7604"/>
                </a:lnTo>
                <a:cubicBezTo>
                  <a:pt x="2641" y="7604"/>
                  <a:pt x="3174" y="7822"/>
                  <a:pt x="3573" y="8223"/>
                </a:cubicBezTo>
                <a:cubicBezTo>
                  <a:pt x="3636" y="8283"/>
                  <a:pt x="3717" y="8317"/>
                  <a:pt x="3806" y="8317"/>
                </a:cubicBezTo>
                <a:cubicBezTo>
                  <a:pt x="3895" y="8317"/>
                  <a:pt x="3976" y="8281"/>
                  <a:pt x="4039" y="8223"/>
                </a:cubicBezTo>
                <a:cubicBezTo>
                  <a:pt x="4441" y="7819"/>
                  <a:pt x="4973" y="7599"/>
                  <a:pt x="5542" y="7599"/>
                </a:cubicBezTo>
                <a:cubicBezTo>
                  <a:pt x="5805" y="7599"/>
                  <a:pt x="6059" y="7646"/>
                  <a:pt x="6295" y="7738"/>
                </a:cubicBezTo>
                <a:lnTo>
                  <a:pt x="6295" y="14229"/>
                </a:lnTo>
                <a:cubicBezTo>
                  <a:pt x="6295" y="14555"/>
                  <a:pt x="6028" y="14819"/>
                  <a:pt x="5705" y="14819"/>
                </a:cubicBezTo>
                <a:cubicBezTo>
                  <a:pt x="5380" y="14819"/>
                  <a:pt x="5115" y="14555"/>
                  <a:pt x="5115" y="14229"/>
                </a:cubicBezTo>
                <a:lnTo>
                  <a:pt x="5115" y="13587"/>
                </a:lnTo>
                <a:cubicBezTo>
                  <a:pt x="5115" y="13406"/>
                  <a:pt x="4965" y="13259"/>
                  <a:pt x="4787" y="13259"/>
                </a:cubicBezTo>
                <a:lnTo>
                  <a:pt x="3476" y="13259"/>
                </a:lnTo>
                <a:cubicBezTo>
                  <a:pt x="3295" y="13259"/>
                  <a:pt x="3148" y="13406"/>
                  <a:pt x="3148" y="13587"/>
                </a:cubicBezTo>
                <a:lnTo>
                  <a:pt x="3148" y="14229"/>
                </a:lnTo>
                <a:cubicBezTo>
                  <a:pt x="3148" y="15638"/>
                  <a:pt x="4294" y="16787"/>
                  <a:pt x="5705" y="16787"/>
                </a:cubicBezTo>
                <a:cubicBezTo>
                  <a:pt x="7113" y="16787"/>
                  <a:pt x="8262" y="15638"/>
                  <a:pt x="8262" y="14229"/>
                </a:cubicBezTo>
                <a:lnTo>
                  <a:pt x="8262" y="7738"/>
                </a:lnTo>
                <a:cubicBezTo>
                  <a:pt x="8498" y="7649"/>
                  <a:pt x="8753" y="7599"/>
                  <a:pt x="9012" y="7599"/>
                </a:cubicBezTo>
                <a:cubicBezTo>
                  <a:pt x="9579" y="7599"/>
                  <a:pt x="10114" y="7819"/>
                  <a:pt x="10518" y="8223"/>
                </a:cubicBezTo>
                <a:cubicBezTo>
                  <a:pt x="10578" y="8283"/>
                  <a:pt x="10662" y="8317"/>
                  <a:pt x="10749" y="8317"/>
                </a:cubicBezTo>
                <a:cubicBezTo>
                  <a:pt x="10838" y="8317"/>
                  <a:pt x="10919" y="8281"/>
                  <a:pt x="10982" y="8223"/>
                </a:cubicBezTo>
                <a:cubicBezTo>
                  <a:pt x="11383" y="7822"/>
                  <a:pt x="11916" y="7604"/>
                  <a:pt x="12485" y="7604"/>
                </a:cubicBezTo>
                <a:lnTo>
                  <a:pt x="12488" y="7604"/>
                </a:lnTo>
                <a:cubicBezTo>
                  <a:pt x="13057" y="7604"/>
                  <a:pt x="13592" y="7824"/>
                  <a:pt x="13996" y="8228"/>
                </a:cubicBezTo>
                <a:cubicBezTo>
                  <a:pt x="14059" y="8291"/>
                  <a:pt x="14143" y="8325"/>
                  <a:pt x="14229" y="8325"/>
                </a:cubicBezTo>
                <a:cubicBezTo>
                  <a:pt x="14271" y="8325"/>
                  <a:pt x="14313" y="8317"/>
                  <a:pt x="14352" y="8299"/>
                </a:cubicBezTo>
                <a:cubicBezTo>
                  <a:pt x="14473" y="8249"/>
                  <a:pt x="14557" y="8129"/>
                  <a:pt x="14557" y="7997"/>
                </a:cubicBezTo>
                <a:cubicBezTo>
                  <a:pt x="14557" y="6051"/>
                  <a:pt x="13799" y="4226"/>
                  <a:pt x="12425" y="2852"/>
                </a:cubicBezTo>
                <a:cubicBezTo>
                  <a:pt x="11126" y="1553"/>
                  <a:pt x="9429" y="808"/>
                  <a:pt x="7607" y="727"/>
                </a:cubicBezTo>
                <a:lnTo>
                  <a:pt x="7607" y="328"/>
                </a:lnTo>
                <a:cubicBezTo>
                  <a:pt x="7607" y="147"/>
                  <a:pt x="7457" y="0"/>
                  <a:pt x="72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1E48B55E-F3B4-45B6-BA54-BD0D7D120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21" y="1172267"/>
            <a:ext cx="5992061" cy="122889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0A2A4DF9-1015-4EF5-8CFE-5C37F532F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421" y="2572354"/>
            <a:ext cx="3136487" cy="2391818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9084170-BE4F-4D8B-AD4F-5F1E8128F0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7727" y="3091111"/>
            <a:ext cx="5014973" cy="114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320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no Brasil</a:t>
            </a:r>
            <a:endParaRPr/>
          </a:p>
        </p:txBody>
      </p:sp>
      <p:sp>
        <p:nvSpPr>
          <p:cNvPr id="1175" name="Google Shape;1175;p44"/>
          <p:cNvSpPr txBox="1">
            <a:spLocks noGrp="1"/>
          </p:cNvSpPr>
          <p:nvPr>
            <p:ph type="subTitle" idx="1"/>
          </p:nvPr>
        </p:nvSpPr>
        <p:spPr>
          <a:xfrm>
            <a:off x="825404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/>
              <a:t>Atualmente, o parque de câmeras de Fortaleza conta com 1.034 equipamentos e a previsão é chegar a 1.656 até a inauguração da Central Integrada, no fim de 2023.</a:t>
            </a:r>
          </a:p>
        </p:txBody>
      </p:sp>
      <p:sp>
        <p:nvSpPr>
          <p:cNvPr id="1176" name="Google Shape;1176;p44"/>
          <p:cNvSpPr txBox="1">
            <a:spLocks noGrp="1"/>
          </p:cNvSpPr>
          <p:nvPr>
            <p:ph type="subTitle" idx="2"/>
          </p:nvPr>
        </p:nvSpPr>
        <p:spPr>
          <a:xfrm>
            <a:off x="3450750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 conta atualmente com 2500 câmeras, porém espera-se que este número ultrapasse os 50.000 ao integrar câmeras privadas ao sistema de vigilância.</a:t>
            </a:r>
            <a:endParaRPr/>
          </a:p>
        </p:txBody>
      </p:sp>
      <p:sp>
        <p:nvSpPr>
          <p:cNvPr id="1178" name="Google Shape;1178;p44"/>
          <p:cNvSpPr txBox="1">
            <a:spLocks noGrp="1"/>
          </p:cNvSpPr>
          <p:nvPr>
            <p:ph type="subTitle" idx="4"/>
          </p:nvPr>
        </p:nvSpPr>
        <p:spPr>
          <a:xfrm>
            <a:off x="825403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Fortaleza</a:t>
            </a:r>
            <a:endParaRPr/>
          </a:p>
        </p:txBody>
      </p:sp>
      <p:sp>
        <p:nvSpPr>
          <p:cNvPr id="1179" name="Google Shape;1179;p44"/>
          <p:cNvSpPr txBox="1">
            <a:spLocks noGrp="1"/>
          </p:cNvSpPr>
          <p:nvPr>
            <p:ph type="subTitle" idx="5"/>
          </p:nvPr>
        </p:nvSpPr>
        <p:spPr>
          <a:xfrm>
            <a:off x="3450750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Sorocaba</a:t>
            </a:r>
            <a:endParaRPr/>
          </a:p>
        </p:txBody>
      </p:sp>
      <p:sp>
        <p:nvSpPr>
          <p:cNvPr id="1181" name="Google Shape;1181;p44"/>
          <p:cNvSpPr/>
          <p:nvPr/>
        </p:nvSpPr>
        <p:spPr>
          <a:xfrm>
            <a:off x="1695100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2" name="Google Shape;1182;p44"/>
          <p:cNvSpPr/>
          <p:nvPr/>
        </p:nvSpPr>
        <p:spPr>
          <a:xfrm>
            <a:off x="4274313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84" name="Google Shape;1184;p44"/>
          <p:cNvGrpSpPr/>
          <p:nvPr/>
        </p:nvGrpSpPr>
        <p:grpSpPr>
          <a:xfrm>
            <a:off x="1766682" y="1969651"/>
            <a:ext cx="359939" cy="359939"/>
            <a:chOff x="2551821" y="1160615"/>
            <a:chExt cx="388577" cy="388577"/>
          </a:xfrm>
        </p:grpSpPr>
        <p:sp>
          <p:nvSpPr>
            <p:cNvPr id="1185" name="Google Shape;1185;p44"/>
            <p:cNvSpPr/>
            <p:nvPr/>
          </p:nvSpPr>
          <p:spPr>
            <a:xfrm>
              <a:off x="2551821" y="1160615"/>
              <a:ext cx="388577" cy="388577"/>
            </a:xfrm>
            <a:custGeom>
              <a:avLst/>
              <a:gdLst/>
              <a:ahLst/>
              <a:cxnLst/>
              <a:rect l="l" t="t" r="r" b="b"/>
              <a:pathLst>
                <a:path w="16787" h="16787" extrusionOk="0">
                  <a:moveTo>
                    <a:pt x="6162" y="798"/>
                  </a:moveTo>
                  <a:cubicBezTo>
                    <a:pt x="5855" y="1181"/>
                    <a:pt x="5580" y="1692"/>
                    <a:pt x="5343" y="2330"/>
                  </a:cubicBezTo>
                  <a:cubicBezTo>
                    <a:pt x="5136" y="2894"/>
                    <a:pt x="4968" y="3526"/>
                    <a:pt x="4837" y="4216"/>
                  </a:cubicBezTo>
                  <a:cubicBezTo>
                    <a:pt x="4509" y="4281"/>
                    <a:pt x="4239" y="4517"/>
                    <a:pt x="4124" y="4824"/>
                  </a:cubicBezTo>
                  <a:lnTo>
                    <a:pt x="1212" y="4824"/>
                  </a:lnTo>
                  <a:cubicBezTo>
                    <a:pt x="2096" y="2784"/>
                    <a:pt x="3935" y="1252"/>
                    <a:pt x="6162" y="798"/>
                  </a:cubicBezTo>
                  <a:close/>
                  <a:moveTo>
                    <a:pt x="7541" y="656"/>
                  </a:moveTo>
                  <a:cubicBezTo>
                    <a:pt x="8320" y="656"/>
                    <a:pt x="9168" y="2062"/>
                    <a:pt x="9595" y="4315"/>
                  </a:cubicBezTo>
                  <a:cubicBezTo>
                    <a:pt x="9396" y="4428"/>
                    <a:pt x="9241" y="4609"/>
                    <a:pt x="9165" y="4824"/>
                  </a:cubicBezTo>
                  <a:lnTo>
                    <a:pt x="5928" y="4824"/>
                  </a:lnTo>
                  <a:cubicBezTo>
                    <a:pt x="5850" y="4604"/>
                    <a:pt x="5692" y="4423"/>
                    <a:pt x="5488" y="4313"/>
                  </a:cubicBezTo>
                  <a:cubicBezTo>
                    <a:pt x="5915" y="2065"/>
                    <a:pt x="6760" y="656"/>
                    <a:pt x="7541" y="656"/>
                  </a:cubicBezTo>
                  <a:close/>
                  <a:moveTo>
                    <a:pt x="8921" y="798"/>
                  </a:moveTo>
                  <a:lnTo>
                    <a:pt x="8921" y="798"/>
                  </a:lnTo>
                  <a:cubicBezTo>
                    <a:pt x="11148" y="1252"/>
                    <a:pt x="12986" y="2784"/>
                    <a:pt x="13865" y="4824"/>
                  </a:cubicBezTo>
                  <a:lnTo>
                    <a:pt x="10962" y="4824"/>
                  </a:lnTo>
                  <a:cubicBezTo>
                    <a:pt x="10846" y="4512"/>
                    <a:pt x="10576" y="4276"/>
                    <a:pt x="10246" y="4216"/>
                  </a:cubicBezTo>
                  <a:cubicBezTo>
                    <a:pt x="10117" y="3528"/>
                    <a:pt x="9947" y="2894"/>
                    <a:pt x="9737" y="2330"/>
                  </a:cubicBezTo>
                  <a:cubicBezTo>
                    <a:pt x="9501" y="1692"/>
                    <a:pt x="9225" y="1178"/>
                    <a:pt x="8921" y="798"/>
                  </a:cubicBezTo>
                  <a:close/>
                  <a:moveTo>
                    <a:pt x="14106" y="5480"/>
                  </a:moveTo>
                  <a:cubicBezTo>
                    <a:pt x="14314" y="6133"/>
                    <a:pt x="14421" y="6823"/>
                    <a:pt x="14421" y="7541"/>
                  </a:cubicBezTo>
                  <a:cubicBezTo>
                    <a:pt x="14421" y="7754"/>
                    <a:pt x="14413" y="7971"/>
                    <a:pt x="14392" y="8184"/>
                  </a:cubicBezTo>
                  <a:cubicBezTo>
                    <a:pt x="13744" y="7830"/>
                    <a:pt x="13000" y="7628"/>
                    <a:pt x="12207" y="7628"/>
                  </a:cubicBezTo>
                  <a:cubicBezTo>
                    <a:pt x="11617" y="7628"/>
                    <a:pt x="11053" y="7738"/>
                    <a:pt x="10534" y="7943"/>
                  </a:cubicBezTo>
                  <a:cubicBezTo>
                    <a:pt x="10537" y="7809"/>
                    <a:pt x="10537" y="7678"/>
                    <a:pt x="10537" y="7541"/>
                  </a:cubicBezTo>
                  <a:cubicBezTo>
                    <a:pt x="10537" y="7022"/>
                    <a:pt x="10518" y="6511"/>
                    <a:pt x="10479" y="6010"/>
                  </a:cubicBezTo>
                  <a:cubicBezTo>
                    <a:pt x="10702" y="5902"/>
                    <a:pt x="10872" y="5713"/>
                    <a:pt x="10956" y="5480"/>
                  </a:cubicBezTo>
                  <a:close/>
                  <a:moveTo>
                    <a:pt x="9160" y="5482"/>
                  </a:moveTo>
                  <a:cubicBezTo>
                    <a:pt x="9270" y="5779"/>
                    <a:pt x="9519" y="6004"/>
                    <a:pt x="9826" y="6083"/>
                  </a:cubicBezTo>
                  <a:cubicBezTo>
                    <a:pt x="9863" y="6550"/>
                    <a:pt x="9881" y="7038"/>
                    <a:pt x="9881" y="7547"/>
                  </a:cubicBezTo>
                  <a:cubicBezTo>
                    <a:pt x="9881" y="7788"/>
                    <a:pt x="9878" y="8032"/>
                    <a:pt x="9868" y="8273"/>
                  </a:cubicBezTo>
                  <a:cubicBezTo>
                    <a:pt x="9301" y="8609"/>
                    <a:pt x="8813" y="9068"/>
                    <a:pt x="8438" y="9608"/>
                  </a:cubicBezTo>
                  <a:lnTo>
                    <a:pt x="5926" y="9608"/>
                  </a:lnTo>
                  <a:cubicBezTo>
                    <a:pt x="5816" y="9309"/>
                    <a:pt x="5564" y="9084"/>
                    <a:pt x="5257" y="9008"/>
                  </a:cubicBezTo>
                  <a:cubicBezTo>
                    <a:pt x="5220" y="8543"/>
                    <a:pt x="5199" y="8053"/>
                    <a:pt x="5199" y="7547"/>
                  </a:cubicBezTo>
                  <a:cubicBezTo>
                    <a:pt x="5199" y="7038"/>
                    <a:pt x="5220" y="6550"/>
                    <a:pt x="5257" y="6083"/>
                  </a:cubicBezTo>
                  <a:cubicBezTo>
                    <a:pt x="5566" y="6007"/>
                    <a:pt x="5816" y="5779"/>
                    <a:pt x="5926" y="5482"/>
                  </a:cubicBezTo>
                  <a:close/>
                  <a:moveTo>
                    <a:pt x="4124" y="5482"/>
                  </a:moveTo>
                  <a:cubicBezTo>
                    <a:pt x="4210" y="5716"/>
                    <a:pt x="4381" y="5907"/>
                    <a:pt x="4601" y="6015"/>
                  </a:cubicBezTo>
                  <a:cubicBezTo>
                    <a:pt x="4562" y="6513"/>
                    <a:pt x="4541" y="7027"/>
                    <a:pt x="4541" y="7549"/>
                  </a:cubicBezTo>
                  <a:cubicBezTo>
                    <a:pt x="4541" y="8071"/>
                    <a:pt x="4559" y="8583"/>
                    <a:pt x="4601" y="9084"/>
                  </a:cubicBezTo>
                  <a:cubicBezTo>
                    <a:pt x="4381" y="9191"/>
                    <a:pt x="4210" y="9383"/>
                    <a:pt x="4124" y="9613"/>
                  </a:cubicBezTo>
                  <a:lnTo>
                    <a:pt x="971" y="9608"/>
                  </a:lnTo>
                  <a:cubicBezTo>
                    <a:pt x="764" y="8955"/>
                    <a:pt x="656" y="8263"/>
                    <a:pt x="656" y="7547"/>
                  </a:cubicBezTo>
                  <a:cubicBezTo>
                    <a:pt x="656" y="6828"/>
                    <a:pt x="767" y="6133"/>
                    <a:pt x="971" y="5482"/>
                  </a:cubicBezTo>
                  <a:close/>
                  <a:moveTo>
                    <a:pt x="4129" y="10264"/>
                  </a:moveTo>
                  <a:cubicBezTo>
                    <a:pt x="4239" y="10571"/>
                    <a:pt x="4509" y="10807"/>
                    <a:pt x="4840" y="10872"/>
                  </a:cubicBezTo>
                  <a:cubicBezTo>
                    <a:pt x="4968" y="11562"/>
                    <a:pt x="5136" y="12197"/>
                    <a:pt x="5346" y="12758"/>
                  </a:cubicBezTo>
                  <a:cubicBezTo>
                    <a:pt x="5582" y="13395"/>
                    <a:pt x="5858" y="13910"/>
                    <a:pt x="6164" y="14290"/>
                  </a:cubicBezTo>
                  <a:cubicBezTo>
                    <a:pt x="3935" y="13834"/>
                    <a:pt x="2096" y="12302"/>
                    <a:pt x="1218" y="10264"/>
                  </a:cubicBezTo>
                  <a:close/>
                  <a:moveTo>
                    <a:pt x="8058" y="10261"/>
                  </a:moveTo>
                  <a:cubicBezTo>
                    <a:pt x="7780" y="10851"/>
                    <a:pt x="7623" y="11510"/>
                    <a:pt x="7623" y="12207"/>
                  </a:cubicBezTo>
                  <a:cubicBezTo>
                    <a:pt x="7623" y="13002"/>
                    <a:pt x="7825" y="13744"/>
                    <a:pt x="8181" y="14397"/>
                  </a:cubicBezTo>
                  <a:cubicBezTo>
                    <a:pt x="7969" y="14418"/>
                    <a:pt x="7754" y="14426"/>
                    <a:pt x="7541" y="14426"/>
                  </a:cubicBezTo>
                  <a:cubicBezTo>
                    <a:pt x="6760" y="14426"/>
                    <a:pt x="5915" y="13020"/>
                    <a:pt x="5485" y="10773"/>
                  </a:cubicBezTo>
                  <a:cubicBezTo>
                    <a:pt x="5684" y="10660"/>
                    <a:pt x="5842" y="10479"/>
                    <a:pt x="5926" y="10261"/>
                  </a:cubicBezTo>
                  <a:close/>
                  <a:moveTo>
                    <a:pt x="12207" y="8284"/>
                  </a:moveTo>
                  <a:cubicBezTo>
                    <a:pt x="14371" y="8284"/>
                    <a:pt x="16131" y="10044"/>
                    <a:pt x="16131" y="12207"/>
                  </a:cubicBezTo>
                  <a:cubicBezTo>
                    <a:pt x="16131" y="14371"/>
                    <a:pt x="14371" y="16131"/>
                    <a:pt x="12207" y="16131"/>
                  </a:cubicBezTo>
                  <a:cubicBezTo>
                    <a:pt x="10044" y="16131"/>
                    <a:pt x="8281" y="14371"/>
                    <a:pt x="8281" y="12207"/>
                  </a:cubicBezTo>
                  <a:cubicBezTo>
                    <a:pt x="8281" y="10044"/>
                    <a:pt x="10044" y="8284"/>
                    <a:pt x="12207" y="8284"/>
                  </a:cubicBezTo>
                  <a:close/>
                  <a:moveTo>
                    <a:pt x="7541" y="1"/>
                  </a:moveTo>
                  <a:cubicBezTo>
                    <a:pt x="5527" y="1"/>
                    <a:pt x="3633" y="785"/>
                    <a:pt x="2209" y="2212"/>
                  </a:cubicBezTo>
                  <a:cubicBezTo>
                    <a:pt x="788" y="3633"/>
                    <a:pt x="1" y="5530"/>
                    <a:pt x="1" y="7541"/>
                  </a:cubicBezTo>
                  <a:cubicBezTo>
                    <a:pt x="1" y="9556"/>
                    <a:pt x="785" y="11449"/>
                    <a:pt x="2209" y="12874"/>
                  </a:cubicBezTo>
                  <a:cubicBezTo>
                    <a:pt x="3633" y="14295"/>
                    <a:pt x="5527" y="15082"/>
                    <a:pt x="7541" y="15082"/>
                  </a:cubicBezTo>
                  <a:cubicBezTo>
                    <a:pt x="7890" y="15082"/>
                    <a:pt x="8242" y="15061"/>
                    <a:pt x="8588" y="15011"/>
                  </a:cubicBezTo>
                  <a:cubicBezTo>
                    <a:pt x="9427" y="16092"/>
                    <a:pt x="10739" y="16787"/>
                    <a:pt x="12207" y="16787"/>
                  </a:cubicBezTo>
                  <a:cubicBezTo>
                    <a:pt x="14731" y="16787"/>
                    <a:pt x="16787" y="14733"/>
                    <a:pt x="16787" y="12207"/>
                  </a:cubicBezTo>
                  <a:cubicBezTo>
                    <a:pt x="16787" y="10739"/>
                    <a:pt x="16089" y="9427"/>
                    <a:pt x="15009" y="8588"/>
                  </a:cubicBezTo>
                  <a:cubicBezTo>
                    <a:pt x="15058" y="8244"/>
                    <a:pt x="15082" y="7893"/>
                    <a:pt x="15082" y="7541"/>
                  </a:cubicBezTo>
                  <a:cubicBezTo>
                    <a:pt x="15082" y="5530"/>
                    <a:pt x="14298" y="3633"/>
                    <a:pt x="12871" y="2212"/>
                  </a:cubicBezTo>
                  <a:cubicBezTo>
                    <a:pt x="11449" y="788"/>
                    <a:pt x="9553" y="1"/>
                    <a:pt x="75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44"/>
            <p:cNvSpPr/>
            <p:nvPr/>
          </p:nvSpPr>
          <p:spPr>
            <a:xfrm>
              <a:off x="2787138" y="1372207"/>
              <a:ext cx="94141" cy="121918"/>
            </a:xfrm>
            <a:custGeom>
              <a:avLst/>
              <a:gdLst/>
              <a:ahLst/>
              <a:cxnLst/>
              <a:rect l="l" t="t" r="r" b="b"/>
              <a:pathLst>
                <a:path w="4067" h="5267" extrusionOk="0">
                  <a:moveTo>
                    <a:pt x="2034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4" y="656"/>
                  </a:cubicBezTo>
                  <a:close/>
                  <a:moveTo>
                    <a:pt x="2041" y="2746"/>
                  </a:moveTo>
                  <a:cubicBezTo>
                    <a:pt x="2330" y="2746"/>
                    <a:pt x="2566" y="2982"/>
                    <a:pt x="2566" y="3271"/>
                  </a:cubicBezTo>
                  <a:cubicBezTo>
                    <a:pt x="2566" y="3420"/>
                    <a:pt x="2500" y="3554"/>
                    <a:pt x="2401" y="3651"/>
                  </a:cubicBezTo>
                  <a:lnTo>
                    <a:pt x="2401" y="4302"/>
                  </a:lnTo>
                  <a:lnTo>
                    <a:pt x="1679" y="4302"/>
                  </a:lnTo>
                  <a:lnTo>
                    <a:pt x="1679" y="3651"/>
                  </a:lnTo>
                  <a:cubicBezTo>
                    <a:pt x="1577" y="3554"/>
                    <a:pt x="1517" y="3420"/>
                    <a:pt x="1517" y="3271"/>
                  </a:cubicBezTo>
                  <a:cubicBezTo>
                    <a:pt x="1517" y="2982"/>
                    <a:pt x="1753" y="2746"/>
                    <a:pt x="2041" y="2746"/>
                  </a:cubicBezTo>
                  <a:close/>
                  <a:moveTo>
                    <a:pt x="2034" y="0"/>
                  </a:moveTo>
                  <a:cubicBezTo>
                    <a:pt x="1255" y="0"/>
                    <a:pt x="617" y="638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61" y="1781"/>
                    <a:pt x="1" y="2041"/>
                    <a:pt x="1" y="2361"/>
                  </a:cubicBezTo>
                  <a:lnTo>
                    <a:pt x="1" y="4687"/>
                  </a:lnTo>
                  <a:cubicBezTo>
                    <a:pt x="1" y="5007"/>
                    <a:pt x="261" y="5267"/>
                    <a:pt x="580" y="5267"/>
                  </a:cubicBezTo>
                  <a:lnTo>
                    <a:pt x="3487" y="5267"/>
                  </a:lnTo>
                  <a:cubicBezTo>
                    <a:pt x="3807" y="5267"/>
                    <a:pt x="4066" y="5007"/>
                    <a:pt x="4066" y="4687"/>
                  </a:cubicBezTo>
                  <a:lnTo>
                    <a:pt x="4066" y="2361"/>
                  </a:lnTo>
                  <a:cubicBezTo>
                    <a:pt x="4066" y="2041"/>
                    <a:pt x="3807" y="1781"/>
                    <a:pt x="3487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8"/>
                    <a:pt x="2815" y="0"/>
                    <a:pt x="203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7" name="Google Shape;1187;p44"/>
          <p:cNvGrpSpPr/>
          <p:nvPr/>
        </p:nvGrpSpPr>
        <p:grpSpPr>
          <a:xfrm>
            <a:off x="4341198" y="1969718"/>
            <a:ext cx="369352" cy="359832"/>
            <a:chOff x="3095370" y="1170152"/>
            <a:chExt cx="398739" cy="388461"/>
          </a:xfrm>
        </p:grpSpPr>
        <p:sp>
          <p:nvSpPr>
            <p:cNvPr id="1188" name="Google Shape;1188;p44"/>
            <p:cNvSpPr/>
            <p:nvPr/>
          </p:nvSpPr>
          <p:spPr>
            <a:xfrm>
              <a:off x="3186942" y="1242627"/>
              <a:ext cx="215550" cy="243373"/>
            </a:xfrm>
            <a:custGeom>
              <a:avLst/>
              <a:gdLst/>
              <a:ahLst/>
              <a:cxnLst/>
              <a:rect l="l" t="t" r="r" b="b"/>
              <a:pathLst>
                <a:path w="9312" h="10514" extrusionOk="0">
                  <a:moveTo>
                    <a:pt x="4656" y="691"/>
                  </a:moveTo>
                  <a:cubicBezTo>
                    <a:pt x="5923" y="1265"/>
                    <a:pt x="7265" y="1635"/>
                    <a:pt x="8656" y="1795"/>
                  </a:cubicBezTo>
                  <a:lnTo>
                    <a:pt x="8656" y="4200"/>
                  </a:lnTo>
                  <a:cubicBezTo>
                    <a:pt x="8656" y="6747"/>
                    <a:pt x="7053" y="9000"/>
                    <a:pt x="4656" y="9839"/>
                  </a:cubicBezTo>
                  <a:cubicBezTo>
                    <a:pt x="2258" y="9000"/>
                    <a:pt x="656" y="6747"/>
                    <a:pt x="656" y="4200"/>
                  </a:cubicBezTo>
                  <a:lnTo>
                    <a:pt x="656" y="1795"/>
                  </a:lnTo>
                  <a:cubicBezTo>
                    <a:pt x="2046" y="1635"/>
                    <a:pt x="3392" y="1265"/>
                    <a:pt x="4656" y="691"/>
                  </a:cubicBezTo>
                  <a:close/>
                  <a:moveTo>
                    <a:pt x="4655" y="0"/>
                  </a:moveTo>
                  <a:cubicBezTo>
                    <a:pt x="4608" y="0"/>
                    <a:pt x="4561" y="10"/>
                    <a:pt x="4519" y="30"/>
                  </a:cubicBezTo>
                  <a:cubicBezTo>
                    <a:pt x="3190" y="649"/>
                    <a:pt x="1771" y="1032"/>
                    <a:pt x="299" y="1171"/>
                  </a:cubicBezTo>
                  <a:cubicBezTo>
                    <a:pt x="131" y="1187"/>
                    <a:pt x="0" y="1328"/>
                    <a:pt x="0" y="1499"/>
                  </a:cubicBezTo>
                  <a:lnTo>
                    <a:pt x="0" y="4200"/>
                  </a:lnTo>
                  <a:cubicBezTo>
                    <a:pt x="0" y="5604"/>
                    <a:pt x="436" y="6946"/>
                    <a:pt x="1267" y="8090"/>
                  </a:cubicBezTo>
                  <a:cubicBezTo>
                    <a:pt x="2088" y="9226"/>
                    <a:pt x="3226" y="10057"/>
                    <a:pt x="4553" y="10498"/>
                  </a:cubicBezTo>
                  <a:cubicBezTo>
                    <a:pt x="4588" y="10508"/>
                    <a:pt x="4624" y="10513"/>
                    <a:pt x="4656" y="10513"/>
                  </a:cubicBezTo>
                  <a:cubicBezTo>
                    <a:pt x="4692" y="10513"/>
                    <a:pt x="4724" y="10508"/>
                    <a:pt x="4758" y="10498"/>
                  </a:cubicBezTo>
                  <a:cubicBezTo>
                    <a:pt x="6085" y="10057"/>
                    <a:pt x="7221" y="9226"/>
                    <a:pt x="8047" y="8087"/>
                  </a:cubicBezTo>
                  <a:cubicBezTo>
                    <a:pt x="8873" y="6946"/>
                    <a:pt x="9311" y="5604"/>
                    <a:pt x="9311" y="4195"/>
                  </a:cubicBezTo>
                  <a:lnTo>
                    <a:pt x="9311" y="1499"/>
                  </a:lnTo>
                  <a:cubicBezTo>
                    <a:pt x="9311" y="1328"/>
                    <a:pt x="9183" y="1187"/>
                    <a:pt x="9012" y="1171"/>
                  </a:cubicBezTo>
                  <a:cubicBezTo>
                    <a:pt x="7541" y="1032"/>
                    <a:pt x="6122" y="649"/>
                    <a:pt x="4795" y="30"/>
                  </a:cubicBezTo>
                  <a:cubicBezTo>
                    <a:pt x="4750" y="10"/>
                    <a:pt x="4702" y="0"/>
                    <a:pt x="46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4"/>
            <p:cNvSpPr/>
            <p:nvPr/>
          </p:nvSpPr>
          <p:spPr>
            <a:xfrm>
              <a:off x="3220321" y="1279200"/>
              <a:ext cx="148769" cy="171037"/>
            </a:xfrm>
            <a:custGeom>
              <a:avLst/>
              <a:gdLst/>
              <a:ahLst/>
              <a:cxnLst/>
              <a:rect l="l" t="t" r="r" b="b"/>
              <a:pathLst>
                <a:path w="6427" h="7389" extrusionOk="0">
                  <a:moveTo>
                    <a:pt x="3214" y="682"/>
                  </a:moveTo>
                  <a:cubicBezTo>
                    <a:pt x="4040" y="1013"/>
                    <a:pt x="4895" y="1267"/>
                    <a:pt x="5771" y="1448"/>
                  </a:cubicBezTo>
                  <a:lnTo>
                    <a:pt x="5771" y="2620"/>
                  </a:lnTo>
                  <a:cubicBezTo>
                    <a:pt x="5771" y="4359"/>
                    <a:pt x="4772" y="5946"/>
                    <a:pt x="3214" y="6701"/>
                  </a:cubicBezTo>
                  <a:cubicBezTo>
                    <a:pt x="1656" y="5946"/>
                    <a:pt x="656" y="4364"/>
                    <a:pt x="656" y="2620"/>
                  </a:cubicBezTo>
                  <a:lnTo>
                    <a:pt x="656" y="1448"/>
                  </a:lnTo>
                  <a:cubicBezTo>
                    <a:pt x="1533" y="1272"/>
                    <a:pt x="2388" y="1013"/>
                    <a:pt x="3214" y="682"/>
                  </a:cubicBezTo>
                  <a:close/>
                  <a:moveTo>
                    <a:pt x="3215" y="1"/>
                  </a:moveTo>
                  <a:cubicBezTo>
                    <a:pt x="3172" y="1"/>
                    <a:pt x="3130" y="9"/>
                    <a:pt x="3090" y="26"/>
                  </a:cubicBezTo>
                  <a:cubicBezTo>
                    <a:pt x="2186" y="399"/>
                    <a:pt x="1236" y="679"/>
                    <a:pt x="271" y="855"/>
                  </a:cubicBezTo>
                  <a:cubicBezTo>
                    <a:pt x="116" y="884"/>
                    <a:pt x="1" y="1020"/>
                    <a:pt x="1" y="1178"/>
                  </a:cubicBezTo>
                  <a:lnTo>
                    <a:pt x="1" y="2620"/>
                  </a:lnTo>
                  <a:cubicBezTo>
                    <a:pt x="1" y="4669"/>
                    <a:pt x="1210" y="6531"/>
                    <a:pt x="3080" y="7360"/>
                  </a:cubicBezTo>
                  <a:cubicBezTo>
                    <a:pt x="3122" y="7381"/>
                    <a:pt x="3169" y="7389"/>
                    <a:pt x="3214" y="7389"/>
                  </a:cubicBezTo>
                  <a:cubicBezTo>
                    <a:pt x="3261" y="7389"/>
                    <a:pt x="3306" y="7381"/>
                    <a:pt x="3348" y="7360"/>
                  </a:cubicBezTo>
                  <a:cubicBezTo>
                    <a:pt x="5220" y="6531"/>
                    <a:pt x="6427" y="4669"/>
                    <a:pt x="6427" y="2620"/>
                  </a:cubicBezTo>
                  <a:lnTo>
                    <a:pt x="6427" y="1178"/>
                  </a:lnTo>
                  <a:cubicBezTo>
                    <a:pt x="6427" y="1020"/>
                    <a:pt x="6317" y="881"/>
                    <a:pt x="6159" y="855"/>
                  </a:cubicBezTo>
                  <a:cubicBezTo>
                    <a:pt x="5191" y="679"/>
                    <a:pt x="4245" y="396"/>
                    <a:pt x="3340" y="26"/>
                  </a:cubicBezTo>
                  <a:cubicBezTo>
                    <a:pt x="3300" y="9"/>
                    <a:pt x="3258" y="1"/>
                    <a:pt x="32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4"/>
            <p:cNvSpPr/>
            <p:nvPr/>
          </p:nvSpPr>
          <p:spPr>
            <a:xfrm>
              <a:off x="3259255" y="1330310"/>
              <a:ext cx="70924" cy="61040"/>
            </a:xfrm>
            <a:custGeom>
              <a:avLst/>
              <a:gdLst/>
              <a:ahLst/>
              <a:cxnLst/>
              <a:rect l="l" t="t" r="r" b="b"/>
              <a:pathLst>
                <a:path w="3064" h="2637" extrusionOk="0">
                  <a:moveTo>
                    <a:pt x="2227" y="1"/>
                  </a:moveTo>
                  <a:lnTo>
                    <a:pt x="1264" y="966"/>
                  </a:lnTo>
                  <a:lnTo>
                    <a:pt x="837" y="538"/>
                  </a:lnTo>
                  <a:lnTo>
                    <a:pt x="0" y="1375"/>
                  </a:lnTo>
                  <a:lnTo>
                    <a:pt x="1264" y="2636"/>
                  </a:lnTo>
                  <a:lnTo>
                    <a:pt x="3063" y="837"/>
                  </a:lnTo>
                  <a:lnTo>
                    <a:pt x="222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4"/>
            <p:cNvSpPr/>
            <p:nvPr/>
          </p:nvSpPr>
          <p:spPr>
            <a:xfrm>
              <a:off x="3223052" y="1259409"/>
              <a:ext cx="271057" cy="299205"/>
            </a:xfrm>
            <a:custGeom>
              <a:avLst/>
              <a:gdLst/>
              <a:ahLst/>
              <a:cxnLst/>
              <a:rect l="l" t="t" r="r" b="b"/>
              <a:pathLst>
                <a:path w="11710" h="12926" extrusionOk="0">
                  <a:moveTo>
                    <a:pt x="9503" y="750"/>
                  </a:moveTo>
                  <a:lnTo>
                    <a:pt x="10112" y="973"/>
                  </a:lnTo>
                  <a:cubicBezTo>
                    <a:pt x="10107" y="986"/>
                    <a:pt x="10099" y="1002"/>
                    <a:pt x="10093" y="1015"/>
                  </a:cubicBezTo>
                  <a:cubicBezTo>
                    <a:pt x="10062" y="1096"/>
                    <a:pt x="10067" y="1186"/>
                    <a:pt x="10101" y="1264"/>
                  </a:cubicBezTo>
                  <a:cubicBezTo>
                    <a:pt x="10977" y="3140"/>
                    <a:pt x="11069" y="5238"/>
                    <a:pt x="10361" y="7179"/>
                  </a:cubicBezTo>
                  <a:cubicBezTo>
                    <a:pt x="9655" y="9120"/>
                    <a:pt x="8234" y="10670"/>
                    <a:pt x="6361" y="11543"/>
                  </a:cubicBezTo>
                  <a:cubicBezTo>
                    <a:pt x="5325" y="12026"/>
                    <a:pt x="4226" y="12270"/>
                    <a:pt x="3098" y="12270"/>
                  </a:cubicBezTo>
                  <a:cubicBezTo>
                    <a:pt x="2306" y="12270"/>
                    <a:pt x="1522" y="12149"/>
                    <a:pt x="761" y="11908"/>
                  </a:cubicBezTo>
                  <a:lnTo>
                    <a:pt x="984" y="11291"/>
                  </a:lnTo>
                  <a:cubicBezTo>
                    <a:pt x="1677" y="11506"/>
                    <a:pt x="2388" y="11614"/>
                    <a:pt x="3098" y="11614"/>
                  </a:cubicBezTo>
                  <a:cubicBezTo>
                    <a:pt x="4119" y="11614"/>
                    <a:pt x="5136" y="11391"/>
                    <a:pt x="6086" y="10950"/>
                  </a:cubicBezTo>
                  <a:cubicBezTo>
                    <a:pt x="7796" y="10153"/>
                    <a:pt x="9097" y="8734"/>
                    <a:pt x="9742" y="6953"/>
                  </a:cubicBezTo>
                  <a:cubicBezTo>
                    <a:pt x="10387" y="5175"/>
                    <a:pt x="10306" y="3252"/>
                    <a:pt x="9509" y="1542"/>
                  </a:cubicBezTo>
                  <a:cubicBezTo>
                    <a:pt x="9464" y="1445"/>
                    <a:pt x="9377" y="1382"/>
                    <a:pt x="9280" y="1359"/>
                  </a:cubicBezTo>
                  <a:lnTo>
                    <a:pt x="9503" y="750"/>
                  </a:lnTo>
                  <a:close/>
                  <a:moveTo>
                    <a:pt x="9307" y="1"/>
                  </a:moveTo>
                  <a:cubicBezTo>
                    <a:pt x="9174" y="1"/>
                    <a:pt x="9049" y="84"/>
                    <a:pt x="9000" y="218"/>
                  </a:cubicBezTo>
                  <a:lnTo>
                    <a:pt x="8428" y="1791"/>
                  </a:lnTo>
                  <a:cubicBezTo>
                    <a:pt x="8381" y="1917"/>
                    <a:pt x="8417" y="2056"/>
                    <a:pt x="8512" y="2146"/>
                  </a:cubicBezTo>
                  <a:cubicBezTo>
                    <a:pt x="8575" y="2202"/>
                    <a:pt x="8654" y="2232"/>
                    <a:pt x="8734" y="2232"/>
                  </a:cubicBezTo>
                  <a:cubicBezTo>
                    <a:pt x="8781" y="2232"/>
                    <a:pt x="8828" y="2222"/>
                    <a:pt x="8874" y="2201"/>
                  </a:cubicBezTo>
                  <a:lnTo>
                    <a:pt x="9047" y="2119"/>
                  </a:lnTo>
                  <a:cubicBezTo>
                    <a:pt x="9648" y="3596"/>
                    <a:pt x="9676" y="5219"/>
                    <a:pt x="9128" y="6730"/>
                  </a:cubicBezTo>
                  <a:cubicBezTo>
                    <a:pt x="8541" y="8343"/>
                    <a:pt x="7360" y="9631"/>
                    <a:pt x="5810" y="10355"/>
                  </a:cubicBezTo>
                  <a:cubicBezTo>
                    <a:pt x="4949" y="10758"/>
                    <a:pt x="4028" y="10960"/>
                    <a:pt x="3103" y="10960"/>
                  </a:cubicBezTo>
                  <a:cubicBezTo>
                    <a:pt x="2362" y="10960"/>
                    <a:pt x="1618" y="10830"/>
                    <a:pt x="900" y="10570"/>
                  </a:cubicBezTo>
                  <a:cubicBezTo>
                    <a:pt x="863" y="10556"/>
                    <a:pt x="824" y="10549"/>
                    <a:pt x="786" y="10549"/>
                  </a:cubicBezTo>
                  <a:cubicBezTo>
                    <a:pt x="740" y="10549"/>
                    <a:pt x="695" y="10559"/>
                    <a:pt x="651" y="10578"/>
                  </a:cubicBezTo>
                  <a:cubicBezTo>
                    <a:pt x="573" y="10615"/>
                    <a:pt x="510" y="10680"/>
                    <a:pt x="481" y="10762"/>
                  </a:cubicBezTo>
                  <a:lnTo>
                    <a:pt x="30" y="11994"/>
                  </a:lnTo>
                  <a:cubicBezTo>
                    <a:pt x="1" y="12078"/>
                    <a:pt x="3" y="12165"/>
                    <a:pt x="40" y="12243"/>
                  </a:cubicBezTo>
                  <a:cubicBezTo>
                    <a:pt x="77" y="12322"/>
                    <a:pt x="145" y="12385"/>
                    <a:pt x="224" y="12414"/>
                  </a:cubicBezTo>
                  <a:cubicBezTo>
                    <a:pt x="1155" y="12752"/>
                    <a:pt x="2123" y="12925"/>
                    <a:pt x="3096" y="12925"/>
                  </a:cubicBezTo>
                  <a:cubicBezTo>
                    <a:pt x="4323" y="12925"/>
                    <a:pt x="5511" y="12660"/>
                    <a:pt x="6637" y="12136"/>
                  </a:cubicBezTo>
                  <a:cubicBezTo>
                    <a:pt x="8667" y="11189"/>
                    <a:pt x="10206" y="9508"/>
                    <a:pt x="10975" y="7402"/>
                  </a:cubicBezTo>
                  <a:cubicBezTo>
                    <a:pt x="11709" y="5403"/>
                    <a:pt x="11654" y="3242"/>
                    <a:pt x="10833" y="1290"/>
                  </a:cubicBezTo>
                  <a:lnTo>
                    <a:pt x="11019" y="1201"/>
                  </a:lnTo>
                  <a:cubicBezTo>
                    <a:pt x="11140" y="1146"/>
                    <a:pt x="11213" y="1020"/>
                    <a:pt x="11211" y="889"/>
                  </a:cubicBezTo>
                  <a:cubicBezTo>
                    <a:pt x="11208" y="758"/>
                    <a:pt x="11119" y="640"/>
                    <a:pt x="10993" y="595"/>
                  </a:cubicBezTo>
                  <a:lnTo>
                    <a:pt x="9419" y="21"/>
                  </a:lnTo>
                  <a:cubicBezTo>
                    <a:pt x="9382" y="7"/>
                    <a:pt x="9344" y="1"/>
                    <a:pt x="93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4"/>
            <p:cNvSpPr/>
            <p:nvPr/>
          </p:nvSpPr>
          <p:spPr>
            <a:xfrm>
              <a:off x="3095370" y="1170152"/>
              <a:ext cx="271729" cy="299205"/>
            </a:xfrm>
            <a:custGeom>
              <a:avLst/>
              <a:gdLst/>
              <a:ahLst/>
              <a:cxnLst/>
              <a:rect l="l" t="t" r="r" b="b"/>
              <a:pathLst>
                <a:path w="11739" h="12926" extrusionOk="0">
                  <a:moveTo>
                    <a:pt x="8610" y="653"/>
                  </a:moveTo>
                  <a:cubicBezTo>
                    <a:pt x="9395" y="653"/>
                    <a:pt x="10181" y="774"/>
                    <a:pt x="10946" y="1018"/>
                  </a:cubicBezTo>
                  <a:lnTo>
                    <a:pt x="10723" y="1635"/>
                  </a:lnTo>
                  <a:cubicBezTo>
                    <a:pt x="10030" y="1418"/>
                    <a:pt x="9319" y="1311"/>
                    <a:pt x="8609" y="1311"/>
                  </a:cubicBezTo>
                  <a:cubicBezTo>
                    <a:pt x="7589" y="1311"/>
                    <a:pt x="6573" y="1533"/>
                    <a:pt x="5622" y="1975"/>
                  </a:cubicBezTo>
                  <a:cubicBezTo>
                    <a:pt x="2084" y="3625"/>
                    <a:pt x="549" y="7845"/>
                    <a:pt x="2199" y="11381"/>
                  </a:cubicBezTo>
                  <a:cubicBezTo>
                    <a:pt x="2236" y="11460"/>
                    <a:pt x="2304" y="11523"/>
                    <a:pt x="2383" y="11554"/>
                  </a:cubicBezTo>
                  <a:cubicBezTo>
                    <a:pt x="2396" y="11559"/>
                    <a:pt x="2411" y="11562"/>
                    <a:pt x="2427" y="11567"/>
                  </a:cubicBezTo>
                  <a:lnTo>
                    <a:pt x="2207" y="12173"/>
                  </a:lnTo>
                  <a:lnTo>
                    <a:pt x="1596" y="11953"/>
                  </a:lnTo>
                  <a:cubicBezTo>
                    <a:pt x="1643" y="11864"/>
                    <a:pt x="1648" y="11756"/>
                    <a:pt x="1604" y="11662"/>
                  </a:cubicBezTo>
                  <a:cubicBezTo>
                    <a:pt x="730" y="9789"/>
                    <a:pt x="638" y="7691"/>
                    <a:pt x="1344" y="5747"/>
                  </a:cubicBezTo>
                  <a:cubicBezTo>
                    <a:pt x="2049" y="3804"/>
                    <a:pt x="3471" y="2256"/>
                    <a:pt x="5344" y="1383"/>
                  </a:cubicBezTo>
                  <a:cubicBezTo>
                    <a:pt x="6384" y="898"/>
                    <a:pt x="7495" y="653"/>
                    <a:pt x="8610" y="653"/>
                  </a:cubicBezTo>
                  <a:close/>
                  <a:moveTo>
                    <a:pt x="8611" y="0"/>
                  </a:moveTo>
                  <a:cubicBezTo>
                    <a:pt x="7402" y="0"/>
                    <a:pt x="6197" y="265"/>
                    <a:pt x="5068" y="790"/>
                  </a:cubicBezTo>
                  <a:cubicBezTo>
                    <a:pt x="3038" y="1737"/>
                    <a:pt x="1496" y="3418"/>
                    <a:pt x="730" y="5524"/>
                  </a:cubicBezTo>
                  <a:cubicBezTo>
                    <a:pt x="1" y="7528"/>
                    <a:pt x="53" y="9684"/>
                    <a:pt x="877" y="11638"/>
                  </a:cubicBezTo>
                  <a:lnTo>
                    <a:pt x="691" y="11727"/>
                  </a:lnTo>
                  <a:cubicBezTo>
                    <a:pt x="570" y="11782"/>
                    <a:pt x="497" y="11908"/>
                    <a:pt x="499" y="12039"/>
                  </a:cubicBezTo>
                  <a:cubicBezTo>
                    <a:pt x="507" y="12170"/>
                    <a:pt x="591" y="12288"/>
                    <a:pt x="717" y="12333"/>
                  </a:cubicBezTo>
                  <a:lnTo>
                    <a:pt x="2291" y="12907"/>
                  </a:lnTo>
                  <a:cubicBezTo>
                    <a:pt x="2327" y="12921"/>
                    <a:pt x="2367" y="12926"/>
                    <a:pt x="2401" y="12926"/>
                  </a:cubicBezTo>
                  <a:cubicBezTo>
                    <a:pt x="2537" y="12926"/>
                    <a:pt x="2661" y="12844"/>
                    <a:pt x="2710" y="12711"/>
                  </a:cubicBezTo>
                  <a:lnTo>
                    <a:pt x="3285" y="11137"/>
                  </a:lnTo>
                  <a:cubicBezTo>
                    <a:pt x="3327" y="11006"/>
                    <a:pt x="3295" y="10867"/>
                    <a:pt x="3196" y="10780"/>
                  </a:cubicBezTo>
                  <a:cubicBezTo>
                    <a:pt x="3134" y="10723"/>
                    <a:pt x="3053" y="10693"/>
                    <a:pt x="2972" y="10693"/>
                  </a:cubicBezTo>
                  <a:cubicBezTo>
                    <a:pt x="2926" y="10693"/>
                    <a:pt x="2880" y="10703"/>
                    <a:pt x="2836" y="10723"/>
                  </a:cubicBezTo>
                  <a:lnTo>
                    <a:pt x="2661" y="10807"/>
                  </a:lnTo>
                  <a:cubicBezTo>
                    <a:pt x="1383" y="7662"/>
                    <a:pt x="2789" y="4021"/>
                    <a:pt x="5897" y="2568"/>
                  </a:cubicBezTo>
                  <a:cubicBezTo>
                    <a:pt x="6760" y="2167"/>
                    <a:pt x="7680" y="1965"/>
                    <a:pt x="8605" y="1965"/>
                  </a:cubicBezTo>
                  <a:cubicBezTo>
                    <a:pt x="9347" y="1965"/>
                    <a:pt x="10091" y="2095"/>
                    <a:pt x="10810" y="2356"/>
                  </a:cubicBezTo>
                  <a:cubicBezTo>
                    <a:pt x="10847" y="2369"/>
                    <a:pt x="10886" y="2376"/>
                    <a:pt x="10925" y="2376"/>
                  </a:cubicBezTo>
                  <a:cubicBezTo>
                    <a:pt x="10971" y="2376"/>
                    <a:pt x="11016" y="2366"/>
                    <a:pt x="11059" y="2348"/>
                  </a:cubicBezTo>
                  <a:cubicBezTo>
                    <a:pt x="11138" y="2311"/>
                    <a:pt x="11198" y="2240"/>
                    <a:pt x="11229" y="2164"/>
                  </a:cubicBezTo>
                  <a:lnTo>
                    <a:pt x="11678" y="929"/>
                  </a:lnTo>
                  <a:cubicBezTo>
                    <a:pt x="11738" y="761"/>
                    <a:pt x="11652" y="572"/>
                    <a:pt x="11481" y="509"/>
                  </a:cubicBezTo>
                  <a:cubicBezTo>
                    <a:pt x="10546" y="169"/>
                    <a:pt x="9577" y="0"/>
                    <a:pt x="861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1177;p44">
            <a:extLst>
              <a:ext uri="{FF2B5EF4-FFF2-40B4-BE49-F238E27FC236}">
                <a16:creationId xmlns:a16="http://schemas.microsoft.com/office/drawing/2014/main" id="{F43AD3F9-A4A1-4912-92BB-17462C1AF8AF}"/>
              </a:ext>
            </a:extLst>
          </p:cNvPr>
          <p:cNvSpPr txBox="1">
            <a:spLocks noGrp="1"/>
          </p:cNvSpPr>
          <p:nvPr>
            <p:ph type="subTitle" idx="3"/>
          </p:nvPr>
        </p:nvSpPr>
        <p:spPr>
          <a:xfrm>
            <a:off x="6076097" y="29045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Estima-se que atualmente existam cerca de 10.000 câmeras em São Paulo, porém um projeto prevê a instalação de mais 40.000 câmeras inteligentes</a:t>
            </a:r>
            <a:endParaRPr/>
          </a:p>
        </p:txBody>
      </p:sp>
      <p:sp>
        <p:nvSpPr>
          <p:cNvPr id="19" name="Google Shape;1180;p44">
            <a:extLst>
              <a:ext uri="{FF2B5EF4-FFF2-40B4-BE49-F238E27FC236}">
                <a16:creationId xmlns:a16="http://schemas.microsoft.com/office/drawing/2014/main" id="{30E3E729-3C86-4EE9-9EE5-B6C1C16DCFA9}"/>
              </a:ext>
            </a:extLst>
          </p:cNvPr>
          <p:cNvSpPr txBox="1">
            <a:spLocks noGrp="1"/>
          </p:cNvSpPr>
          <p:nvPr>
            <p:ph type="subTitle" idx="6"/>
          </p:nvPr>
        </p:nvSpPr>
        <p:spPr>
          <a:xfrm>
            <a:off x="6076097" y="2449950"/>
            <a:ext cx="2242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São Paulo</a:t>
            </a:r>
            <a:endParaRPr/>
          </a:p>
        </p:txBody>
      </p:sp>
      <p:sp>
        <p:nvSpPr>
          <p:cNvPr id="20" name="Google Shape;1183;p44">
            <a:extLst>
              <a:ext uri="{FF2B5EF4-FFF2-40B4-BE49-F238E27FC236}">
                <a16:creationId xmlns:a16="http://schemas.microsoft.com/office/drawing/2014/main" id="{8E845ABC-53F0-4510-BF63-1BE049512DBF}"/>
              </a:ext>
            </a:extLst>
          </p:cNvPr>
          <p:cNvSpPr/>
          <p:nvPr/>
        </p:nvSpPr>
        <p:spPr>
          <a:xfrm>
            <a:off x="6853525" y="1898063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1193;p44">
            <a:extLst>
              <a:ext uri="{FF2B5EF4-FFF2-40B4-BE49-F238E27FC236}">
                <a16:creationId xmlns:a16="http://schemas.microsoft.com/office/drawing/2014/main" id="{9EE5817C-8ACE-4AE5-9FCF-9CB959058CAA}"/>
              </a:ext>
            </a:extLst>
          </p:cNvPr>
          <p:cNvSpPr/>
          <p:nvPr/>
        </p:nvSpPr>
        <p:spPr>
          <a:xfrm>
            <a:off x="6949016" y="1969677"/>
            <a:ext cx="312124" cy="359913"/>
          </a:xfrm>
          <a:custGeom>
            <a:avLst/>
            <a:gdLst/>
            <a:ahLst/>
            <a:cxnLst/>
            <a:rect l="l" t="t" r="r" b="b"/>
            <a:pathLst>
              <a:path w="14558" h="16787" extrusionOk="0">
                <a:moveTo>
                  <a:pt x="6951" y="1383"/>
                </a:moveTo>
                <a:lnTo>
                  <a:pt x="6951" y="7329"/>
                </a:lnTo>
                <a:cubicBezTo>
                  <a:pt x="6526" y="7080"/>
                  <a:pt x="6046" y="6948"/>
                  <a:pt x="5542" y="6948"/>
                </a:cubicBezTo>
                <a:cubicBezTo>
                  <a:pt x="4905" y="6948"/>
                  <a:pt x="4302" y="7158"/>
                  <a:pt x="3809" y="7552"/>
                </a:cubicBezTo>
                <a:cubicBezTo>
                  <a:pt x="3898" y="4764"/>
                  <a:pt x="4808" y="2424"/>
                  <a:pt x="6064" y="1488"/>
                </a:cubicBezTo>
                <a:cubicBezTo>
                  <a:pt x="6353" y="1435"/>
                  <a:pt x="6649" y="1401"/>
                  <a:pt x="6951" y="1383"/>
                </a:cubicBezTo>
                <a:close/>
                <a:moveTo>
                  <a:pt x="8488" y="1488"/>
                </a:moveTo>
                <a:cubicBezTo>
                  <a:pt x="11344" y="2020"/>
                  <a:pt x="13560" y="4386"/>
                  <a:pt x="13862" y="7316"/>
                </a:cubicBezTo>
                <a:cubicBezTo>
                  <a:pt x="13435" y="7071"/>
                  <a:pt x="12957" y="6949"/>
                  <a:pt x="12479" y="6949"/>
                </a:cubicBezTo>
                <a:cubicBezTo>
                  <a:pt x="11866" y="6949"/>
                  <a:pt x="11253" y="7150"/>
                  <a:pt x="10749" y="7554"/>
                </a:cubicBezTo>
                <a:cubicBezTo>
                  <a:pt x="10746" y="7554"/>
                  <a:pt x="10746" y="7552"/>
                  <a:pt x="10743" y="7552"/>
                </a:cubicBezTo>
                <a:cubicBezTo>
                  <a:pt x="10654" y="4764"/>
                  <a:pt x="9744" y="2424"/>
                  <a:pt x="8488" y="1488"/>
                </a:cubicBezTo>
                <a:close/>
                <a:moveTo>
                  <a:pt x="7601" y="8134"/>
                </a:moveTo>
                <a:lnTo>
                  <a:pt x="7607" y="14229"/>
                </a:lnTo>
                <a:cubicBezTo>
                  <a:pt x="7607" y="15278"/>
                  <a:pt x="6754" y="16131"/>
                  <a:pt x="5705" y="16131"/>
                </a:cubicBezTo>
                <a:cubicBezTo>
                  <a:pt x="4656" y="16131"/>
                  <a:pt x="3803" y="15278"/>
                  <a:pt x="3803" y="14229"/>
                </a:cubicBezTo>
                <a:lnTo>
                  <a:pt x="3803" y="13915"/>
                </a:lnTo>
                <a:lnTo>
                  <a:pt x="4459" y="13915"/>
                </a:lnTo>
                <a:lnTo>
                  <a:pt x="4459" y="14229"/>
                </a:lnTo>
                <a:cubicBezTo>
                  <a:pt x="4459" y="14917"/>
                  <a:pt x="5015" y="15475"/>
                  <a:pt x="5705" y="15475"/>
                </a:cubicBezTo>
                <a:cubicBezTo>
                  <a:pt x="6392" y="15475"/>
                  <a:pt x="6951" y="14917"/>
                  <a:pt x="6951" y="14229"/>
                </a:cubicBezTo>
                <a:lnTo>
                  <a:pt x="6951" y="8134"/>
                </a:lnTo>
                <a:cubicBezTo>
                  <a:pt x="6982" y="8163"/>
                  <a:pt x="7016" y="8194"/>
                  <a:pt x="7045" y="8223"/>
                </a:cubicBezTo>
                <a:cubicBezTo>
                  <a:pt x="7109" y="8287"/>
                  <a:pt x="7193" y="8319"/>
                  <a:pt x="7276" y="8319"/>
                </a:cubicBezTo>
                <a:cubicBezTo>
                  <a:pt x="7359" y="8319"/>
                  <a:pt x="7443" y="8287"/>
                  <a:pt x="7507" y="8223"/>
                </a:cubicBezTo>
                <a:cubicBezTo>
                  <a:pt x="7536" y="8194"/>
                  <a:pt x="7570" y="8160"/>
                  <a:pt x="7601" y="8134"/>
                </a:cubicBezTo>
                <a:close/>
                <a:moveTo>
                  <a:pt x="7279" y="0"/>
                </a:moveTo>
                <a:cubicBezTo>
                  <a:pt x="7098" y="0"/>
                  <a:pt x="6951" y="147"/>
                  <a:pt x="6951" y="328"/>
                </a:cubicBezTo>
                <a:lnTo>
                  <a:pt x="6951" y="727"/>
                </a:lnTo>
                <a:cubicBezTo>
                  <a:pt x="5131" y="806"/>
                  <a:pt x="3428" y="1553"/>
                  <a:pt x="2130" y="2852"/>
                </a:cubicBezTo>
                <a:cubicBezTo>
                  <a:pt x="756" y="4226"/>
                  <a:pt x="0" y="6057"/>
                  <a:pt x="0" y="8000"/>
                </a:cubicBezTo>
                <a:cubicBezTo>
                  <a:pt x="0" y="8131"/>
                  <a:pt x="79" y="8252"/>
                  <a:pt x="202" y="8302"/>
                </a:cubicBezTo>
                <a:cubicBezTo>
                  <a:pt x="242" y="8318"/>
                  <a:pt x="285" y="8326"/>
                  <a:pt x="327" y="8326"/>
                </a:cubicBezTo>
                <a:cubicBezTo>
                  <a:pt x="412" y="8326"/>
                  <a:pt x="496" y="8293"/>
                  <a:pt x="559" y="8228"/>
                </a:cubicBezTo>
                <a:cubicBezTo>
                  <a:pt x="963" y="7827"/>
                  <a:pt x="1498" y="7607"/>
                  <a:pt x="2067" y="7604"/>
                </a:cubicBezTo>
                <a:lnTo>
                  <a:pt x="2072" y="7604"/>
                </a:lnTo>
                <a:cubicBezTo>
                  <a:pt x="2641" y="7604"/>
                  <a:pt x="3174" y="7822"/>
                  <a:pt x="3573" y="8223"/>
                </a:cubicBezTo>
                <a:cubicBezTo>
                  <a:pt x="3636" y="8283"/>
                  <a:pt x="3717" y="8317"/>
                  <a:pt x="3806" y="8317"/>
                </a:cubicBezTo>
                <a:cubicBezTo>
                  <a:pt x="3895" y="8317"/>
                  <a:pt x="3976" y="8281"/>
                  <a:pt x="4039" y="8223"/>
                </a:cubicBezTo>
                <a:cubicBezTo>
                  <a:pt x="4441" y="7819"/>
                  <a:pt x="4973" y="7599"/>
                  <a:pt x="5542" y="7599"/>
                </a:cubicBezTo>
                <a:cubicBezTo>
                  <a:pt x="5805" y="7599"/>
                  <a:pt x="6059" y="7646"/>
                  <a:pt x="6295" y="7738"/>
                </a:cubicBezTo>
                <a:lnTo>
                  <a:pt x="6295" y="14229"/>
                </a:lnTo>
                <a:cubicBezTo>
                  <a:pt x="6295" y="14555"/>
                  <a:pt x="6028" y="14819"/>
                  <a:pt x="5705" y="14819"/>
                </a:cubicBezTo>
                <a:cubicBezTo>
                  <a:pt x="5380" y="14819"/>
                  <a:pt x="5115" y="14555"/>
                  <a:pt x="5115" y="14229"/>
                </a:cubicBezTo>
                <a:lnTo>
                  <a:pt x="5115" y="13587"/>
                </a:lnTo>
                <a:cubicBezTo>
                  <a:pt x="5115" y="13406"/>
                  <a:pt x="4965" y="13259"/>
                  <a:pt x="4787" y="13259"/>
                </a:cubicBezTo>
                <a:lnTo>
                  <a:pt x="3476" y="13259"/>
                </a:lnTo>
                <a:cubicBezTo>
                  <a:pt x="3295" y="13259"/>
                  <a:pt x="3148" y="13406"/>
                  <a:pt x="3148" y="13587"/>
                </a:cubicBezTo>
                <a:lnTo>
                  <a:pt x="3148" y="14229"/>
                </a:lnTo>
                <a:cubicBezTo>
                  <a:pt x="3148" y="15638"/>
                  <a:pt x="4294" y="16787"/>
                  <a:pt x="5705" y="16787"/>
                </a:cubicBezTo>
                <a:cubicBezTo>
                  <a:pt x="7113" y="16787"/>
                  <a:pt x="8262" y="15638"/>
                  <a:pt x="8262" y="14229"/>
                </a:cubicBezTo>
                <a:lnTo>
                  <a:pt x="8262" y="7738"/>
                </a:lnTo>
                <a:cubicBezTo>
                  <a:pt x="8498" y="7649"/>
                  <a:pt x="8753" y="7599"/>
                  <a:pt x="9012" y="7599"/>
                </a:cubicBezTo>
                <a:cubicBezTo>
                  <a:pt x="9579" y="7599"/>
                  <a:pt x="10114" y="7819"/>
                  <a:pt x="10518" y="8223"/>
                </a:cubicBezTo>
                <a:cubicBezTo>
                  <a:pt x="10578" y="8283"/>
                  <a:pt x="10662" y="8317"/>
                  <a:pt x="10749" y="8317"/>
                </a:cubicBezTo>
                <a:cubicBezTo>
                  <a:pt x="10838" y="8317"/>
                  <a:pt x="10919" y="8281"/>
                  <a:pt x="10982" y="8223"/>
                </a:cubicBezTo>
                <a:cubicBezTo>
                  <a:pt x="11383" y="7822"/>
                  <a:pt x="11916" y="7604"/>
                  <a:pt x="12485" y="7604"/>
                </a:cubicBezTo>
                <a:lnTo>
                  <a:pt x="12488" y="7604"/>
                </a:lnTo>
                <a:cubicBezTo>
                  <a:pt x="13057" y="7604"/>
                  <a:pt x="13592" y="7824"/>
                  <a:pt x="13996" y="8228"/>
                </a:cubicBezTo>
                <a:cubicBezTo>
                  <a:pt x="14059" y="8291"/>
                  <a:pt x="14143" y="8325"/>
                  <a:pt x="14229" y="8325"/>
                </a:cubicBezTo>
                <a:cubicBezTo>
                  <a:pt x="14271" y="8325"/>
                  <a:pt x="14313" y="8317"/>
                  <a:pt x="14352" y="8299"/>
                </a:cubicBezTo>
                <a:cubicBezTo>
                  <a:pt x="14473" y="8249"/>
                  <a:pt x="14557" y="8129"/>
                  <a:pt x="14557" y="7997"/>
                </a:cubicBezTo>
                <a:cubicBezTo>
                  <a:pt x="14557" y="6051"/>
                  <a:pt x="13799" y="4226"/>
                  <a:pt x="12425" y="2852"/>
                </a:cubicBezTo>
                <a:cubicBezTo>
                  <a:pt x="11126" y="1553"/>
                  <a:pt x="9429" y="808"/>
                  <a:pt x="7607" y="727"/>
                </a:cubicBezTo>
                <a:lnTo>
                  <a:pt x="7607" y="328"/>
                </a:lnTo>
                <a:cubicBezTo>
                  <a:pt x="7607" y="147"/>
                  <a:pt x="7457" y="0"/>
                  <a:pt x="7279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7563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9"/>
          <p:cNvSpPr/>
          <p:nvPr/>
        </p:nvSpPr>
        <p:spPr>
          <a:xfrm>
            <a:off x="4747650" y="-103315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9"/>
          <p:cNvSpPr txBox="1">
            <a:spLocks noGrp="1"/>
          </p:cNvSpPr>
          <p:nvPr>
            <p:ph type="title"/>
          </p:nvPr>
        </p:nvSpPr>
        <p:spPr>
          <a:xfrm>
            <a:off x="605273" y="1652900"/>
            <a:ext cx="4847603" cy="11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</a:t>
            </a:r>
            <a:r>
              <a:rPr lang="pt-BR" err="1"/>
              <a:t>Good</a:t>
            </a:r>
            <a:endParaRPr/>
          </a:p>
        </p:txBody>
      </p:sp>
      <p:sp>
        <p:nvSpPr>
          <p:cNvPr id="1078" name="Google Shape;1078;p39"/>
          <p:cNvSpPr txBox="1">
            <a:spLocks noGrp="1"/>
          </p:cNvSpPr>
          <p:nvPr>
            <p:ph type="subTitle" idx="1"/>
          </p:nvPr>
        </p:nvSpPr>
        <p:spPr>
          <a:xfrm>
            <a:off x="713225" y="2928400"/>
            <a:ext cx="4631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/>
            <a:r>
              <a:rPr lang="pt-BR"/>
              <a:t>Segurança, Tráfego Inteligente e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Eficiência nos Serviços Públicos</a:t>
            </a:r>
            <a:endParaRPr/>
          </a:p>
        </p:txBody>
      </p:sp>
      <p:pic>
        <p:nvPicPr>
          <p:cNvPr id="3074" name="Picture 2" descr="Managed Network Security | Cyber Security Management | Security TRAC | WNS">
            <a:extLst>
              <a:ext uri="{FF2B5EF4-FFF2-40B4-BE49-F238E27FC236}">
                <a16:creationId xmlns:a16="http://schemas.microsoft.com/office/drawing/2014/main" id="{B9F7C0A0-FAF6-4597-95DF-827C86AE2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7261" y="1503637"/>
            <a:ext cx="2849525" cy="2849525"/>
          </a:xfrm>
          <a:prstGeom prst="rect">
            <a:avLst/>
          </a:prstGeom>
          <a:noFill/>
          <a:ln>
            <a:solidFill>
              <a:schemeClr val="bg1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3735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926880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Vigilância Eficiente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3525449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Resposta a Incidentes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6138745" y="1877799"/>
            <a:ext cx="2093100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Prevenção de Infrações de Trânsito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185491" y="3992278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Identificação de Padrões Anormais</a:t>
            </a:r>
            <a:endParaRPr/>
          </a:p>
        </p:txBody>
      </p:sp>
      <p:sp>
        <p:nvSpPr>
          <p:cNvPr id="1244" name="Google Shape;1244;p46"/>
          <p:cNvSpPr txBox="1">
            <a:spLocks noGrp="1"/>
          </p:cNvSpPr>
          <p:nvPr>
            <p:ph type="subTitle" idx="15"/>
          </p:nvPr>
        </p:nvSpPr>
        <p:spPr>
          <a:xfrm>
            <a:off x="4648600" y="3992278"/>
            <a:ext cx="250341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de Áreas de Risco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17070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3204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69338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30051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6"/>
          <p:cNvSpPr/>
          <p:nvPr/>
        </p:nvSpPr>
        <p:spPr>
          <a:xfrm>
            <a:off x="56185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1799817" y="1304852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397647" y="1306001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7004997" y="1305996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46"/>
          <p:cNvSpPr/>
          <p:nvPr/>
        </p:nvSpPr>
        <p:spPr>
          <a:xfrm>
            <a:off x="5690130" y="2940789"/>
            <a:ext cx="362615" cy="359849"/>
          </a:xfrm>
          <a:custGeom>
            <a:avLst/>
            <a:gdLst/>
            <a:ahLst/>
            <a:cxnLst/>
            <a:rect l="l" t="t" r="r" b="b"/>
            <a:pathLst>
              <a:path w="16913" h="16784" extrusionOk="0">
                <a:moveTo>
                  <a:pt x="6379" y="661"/>
                </a:moveTo>
                <a:cubicBezTo>
                  <a:pt x="6416" y="661"/>
                  <a:pt x="6458" y="668"/>
                  <a:pt x="6490" y="689"/>
                </a:cubicBezTo>
                <a:lnTo>
                  <a:pt x="16018" y="6189"/>
                </a:lnTo>
                <a:cubicBezTo>
                  <a:pt x="16126" y="6250"/>
                  <a:pt x="16163" y="6391"/>
                  <a:pt x="16100" y="6499"/>
                </a:cubicBezTo>
                <a:cubicBezTo>
                  <a:pt x="15486" y="7561"/>
                  <a:pt x="14370" y="8155"/>
                  <a:pt x="13225" y="8155"/>
                </a:cubicBezTo>
                <a:cubicBezTo>
                  <a:pt x="12663" y="8155"/>
                  <a:pt x="12093" y="8012"/>
                  <a:pt x="11573" y="7711"/>
                </a:cubicBezTo>
                <a:lnTo>
                  <a:pt x="4719" y="3755"/>
                </a:lnTo>
                <a:cubicBezTo>
                  <a:pt x="4612" y="3693"/>
                  <a:pt x="4575" y="3554"/>
                  <a:pt x="4638" y="3446"/>
                </a:cubicBezTo>
                <a:lnTo>
                  <a:pt x="6183" y="771"/>
                </a:lnTo>
                <a:cubicBezTo>
                  <a:pt x="6211" y="718"/>
                  <a:pt x="6261" y="682"/>
                  <a:pt x="6319" y="666"/>
                </a:cubicBezTo>
                <a:cubicBezTo>
                  <a:pt x="6337" y="661"/>
                  <a:pt x="6358" y="661"/>
                  <a:pt x="6379" y="661"/>
                </a:cubicBezTo>
                <a:close/>
                <a:moveTo>
                  <a:pt x="4216" y="4183"/>
                </a:moveTo>
                <a:cubicBezTo>
                  <a:pt x="4268" y="4235"/>
                  <a:pt x="4328" y="4283"/>
                  <a:pt x="4394" y="4322"/>
                </a:cubicBezTo>
                <a:lnTo>
                  <a:pt x="11247" y="8280"/>
                </a:lnTo>
                <a:cubicBezTo>
                  <a:pt x="11512" y="8432"/>
                  <a:pt x="11788" y="8550"/>
                  <a:pt x="12071" y="8637"/>
                </a:cubicBezTo>
                <a:lnTo>
                  <a:pt x="11580" y="9478"/>
                </a:lnTo>
                <a:cubicBezTo>
                  <a:pt x="11549" y="9536"/>
                  <a:pt x="11489" y="9568"/>
                  <a:pt x="11429" y="9568"/>
                </a:cubicBezTo>
                <a:cubicBezTo>
                  <a:pt x="11399" y="9568"/>
                  <a:pt x="11369" y="9561"/>
                  <a:pt x="11342" y="9544"/>
                </a:cubicBezTo>
                <a:lnTo>
                  <a:pt x="3827" y="5206"/>
                </a:lnTo>
                <a:cubicBezTo>
                  <a:pt x="3788" y="5185"/>
                  <a:pt x="3759" y="5146"/>
                  <a:pt x="3746" y="5098"/>
                </a:cubicBezTo>
                <a:cubicBezTo>
                  <a:pt x="3733" y="5054"/>
                  <a:pt x="3738" y="5007"/>
                  <a:pt x="3762" y="4965"/>
                </a:cubicBezTo>
                <a:lnTo>
                  <a:pt x="4216" y="4183"/>
                </a:lnTo>
                <a:close/>
                <a:moveTo>
                  <a:pt x="12742" y="8781"/>
                </a:moveTo>
                <a:cubicBezTo>
                  <a:pt x="12902" y="8799"/>
                  <a:pt x="13062" y="8810"/>
                  <a:pt x="13220" y="8810"/>
                </a:cubicBezTo>
                <a:cubicBezTo>
                  <a:pt x="13361" y="8810"/>
                  <a:pt x="13506" y="8804"/>
                  <a:pt x="13647" y="8786"/>
                </a:cubicBezTo>
                <a:lnTo>
                  <a:pt x="13647" y="8786"/>
                </a:lnTo>
                <a:lnTo>
                  <a:pt x="13123" y="9699"/>
                </a:lnTo>
                <a:lnTo>
                  <a:pt x="12441" y="9305"/>
                </a:lnTo>
                <a:lnTo>
                  <a:pt x="12742" y="8781"/>
                </a:lnTo>
                <a:close/>
                <a:moveTo>
                  <a:pt x="15462" y="8122"/>
                </a:moveTo>
                <a:lnTo>
                  <a:pt x="15672" y="8164"/>
                </a:lnTo>
                <a:lnTo>
                  <a:pt x="14203" y="10711"/>
                </a:lnTo>
                <a:lnTo>
                  <a:pt x="13652" y="10090"/>
                </a:lnTo>
                <a:lnTo>
                  <a:pt x="14515" y="8595"/>
                </a:lnTo>
                <a:cubicBezTo>
                  <a:pt x="14851" y="8479"/>
                  <a:pt x="15168" y="8322"/>
                  <a:pt x="15462" y="8122"/>
                </a:cubicBezTo>
                <a:close/>
                <a:moveTo>
                  <a:pt x="6726" y="9408"/>
                </a:moveTo>
                <a:cubicBezTo>
                  <a:pt x="6933" y="9481"/>
                  <a:pt x="7148" y="9518"/>
                  <a:pt x="7363" y="9518"/>
                </a:cubicBezTo>
                <a:lnTo>
                  <a:pt x="7381" y="9518"/>
                </a:lnTo>
                <a:lnTo>
                  <a:pt x="7381" y="12012"/>
                </a:lnTo>
                <a:cubicBezTo>
                  <a:pt x="7276" y="11983"/>
                  <a:pt x="7169" y="11970"/>
                  <a:pt x="7053" y="11970"/>
                </a:cubicBezTo>
                <a:cubicBezTo>
                  <a:pt x="6938" y="11970"/>
                  <a:pt x="6830" y="11986"/>
                  <a:pt x="6726" y="12012"/>
                </a:cubicBezTo>
                <a:lnTo>
                  <a:pt x="6726" y="9408"/>
                </a:lnTo>
                <a:close/>
                <a:moveTo>
                  <a:pt x="5855" y="12886"/>
                </a:moveTo>
                <a:cubicBezTo>
                  <a:pt x="5823" y="12990"/>
                  <a:pt x="5810" y="13098"/>
                  <a:pt x="5810" y="13213"/>
                </a:cubicBezTo>
                <a:cubicBezTo>
                  <a:pt x="5810" y="13329"/>
                  <a:pt x="5826" y="13436"/>
                  <a:pt x="5855" y="13541"/>
                </a:cubicBezTo>
                <a:lnTo>
                  <a:pt x="3541" y="13541"/>
                </a:lnTo>
                <a:lnTo>
                  <a:pt x="3541" y="12886"/>
                </a:lnTo>
                <a:close/>
                <a:moveTo>
                  <a:pt x="2886" y="10294"/>
                </a:moveTo>
                <a:lnTo>
                  <a:pt x="2886" y="16130"/>
                </a:lnTo>
                <a:lnTo>
                  <a:pt x="656" y="16130"/>
                </a:lnTo>
                <a:lnTo>
                  <a:pt x="656" y="10294"/>
                </a:lnTo>
                <a:close/>
                <a:moveTo>
                  <a:pt x="6381" y="0"/>
                </a:moveTo>
                <a:cubicBezTo>
                  <a:pt x="6303" y="0"/>
                  <a:pt x="6225" y="11"/>
                  <a:pt x="6149" y="31"/>
                </a:cubicBezTo>
                <a:cubicBezTo>
                  <a:pt x="5923" y="91"/>
                  <a:pt x="5732" y="236"/>
                  <a:pt x="5613" y="440"/>
                </a:cubicBezTo>
                <a:lnTo>
                  <a:pt x="3190" y="4634"/>
                </a:lnTo>
                <a:cubicBezTo>
                  <a:pt x="3080" y="4826"/>
                  <a:pt x="3051" y="5049"/>
                  <a:pt x="3109" y="5266"/>
                </a:cubicBezTo>
                <a:cubicBezTo>
                  <a:pt x="3169" y="5481"/>
                  <a:pt x="3305" y="5660"/>
                  <a:pt x="3497" y="5770"/>
                </a:cubicBezTo>
                <a:lnTo>
                  <a:pt x="5593" y="6982"/>
                </a:lnTo>
                <a:cubicBezTo>
                  <a:pt x="5333" y="7690"/>
                  <a:pt x="5527" y="8484"/>
                  <a:pt x="6070" y="8996"/>
                </a:cubicBezTo>
                <a:lnTo>
                  <a:pt x="6070" y="12227"/>
                </a:lnTo>
                <a:lnTo>
                  <a:pt x="3541" y="12227"/>
                </a:lnTo>
                <a:lnTo>
                  <a:pt x="3541" y="9964"/>
                </a:lnTo>
                <a:cubicBezTo>
                  <a:pt x="3541" y="9783"/>
                  <a:pt x="3395" y="9636"/>
                  <a:pt x="3214" y="9636"/>
                </a:cubicBezTo>
                <a:lnTo>
                  <a:pt x="328" y="9636"/>
                </a:lnTo>
                <a:cubicBezTo>
                  <a:pt x="150" y="9636"/>
                  <a:pt x="1" y="9783"/>
                  <a:pt x="1" y="9964"/>
                </a:cubicBezTo>
                <a:lnTo>
                  <a:pt x="1" y="16455"/>
                </a:lnTo>
                <a:cubicBezTo>
                  <a:pt x="1" y="16636"/>
                  <a:pt x="150" y="16783"/>
                  <a:pt x="328" y="16783"/>
                </a:cubicBezTo>
                <a:lnTo>
                  <a:pt x="3214" y="16783"/>
                </a:lnTo>
                <a:cubicBezTo>
                  <a:pt x="3395" y="16783"/>
                  <a:pt x="3541" y="16636"/>
                  <a:pt x="3541" y="16455"/>
                </a:cubicBezTo>
                <a:lnTo>
                  <a:pt x="3541" y="14194"/>
                </a:lnTo>
                <a:lnTo>
                  <a:pt x="6290" y="14194"/>
                </a:lnTo>
                <a:cubicBezTo>
                  <a:pt x="6500" y="14357"/>
                  <a:pt x="6765" y="14457"/>
                  <a:pt x="7053" y="14457"/>
                </a:cubicBezTo>
                <a:cubicBezTo>
                  <a:pt x="7743" y="14457"/>
                  <a:pt x="8299" y="13898"/>
                  <a:pt x="8299" y="13211"/>
                </a:cubicBezTo>
                <a:cubicBezTo>
                  <a:pt x="8299" y="12922"/>
                  <a:pt x="8202" y="12660"/>
                  <a:pt x="8037" y="12445"/>
                </a:cubicBezTo>
                <a:lnTo>
                  <a:pt x="8037" y="9395"/>
                </a:lnTo>
                <a:cubicBezTo>
                  <a:pt x="8333" y="9282"/>
                  <a:pt x="8601" y="9096"/>
                  <a:pt x="8811" y="8844"/>
                </a:cubicBezTo>
                <a:lnTo>
                  <a:pt x="11011" y="10111"/>
                </a:lnTo>
                <a:cubicBezTo>
                  <a:pt x="11142" y="10187"/>
                  <a:pt x="11284" y="10223"/>
                  <a:pt x="11428" y="10223"/>
                </a:cubicBezTo>
                <a:cubicBezTo>
                  <a:pt x="11693" y="10223"/>
                  <a:pt x="11948" y="10095"/>
                  <a:pt x="12110" y="9869"/>
                </a:cubicBezTo>
                <a:lnTo>
                  <a:pt x="13075" y="10431"/>
                </a:lnTo>
                <a:lnTo>
                  <a:pt x="14012" y="11485"/>
                </a:lnTo>
                <a:cubicBezTo>
                  <a:pt x="14072" y="11558"/>
                  <a:pt x="14161" y="11598"/>
                  <a:pt x="14256" y="11598"/>
                </a:cubicBezTo>
                <a:cubicBezTo>
                  <a:pt x="14266" y="11598"/>
                  <a:pt x="14279" y="11598"/>
                  <a:pt x="14290" y="11592"/>
                </a:cubicBezTo>
                <a:cubicBezTo>
                  <a:pt x="14395" y="11585"/>
                  <a:pt x="14487" y="11522"/>
                  <a:pt x="14542" y="11432"/>
                </a:cubicBezTo>
                <a:lnTo>
                  <a:pt x="16469" y="8096"/>
                </a:lnTo>
                <a:cubicBezTo>
                  <a:pt x="16522" y="8004"/>
                  <a:pt x="16530" y="7892"/>
                  <a:pt x="16485" y="7797"/>
                </a:cubicBezTo>
                <a:cubicBezTo>
                  <a:pt x="16443" y="7703"/>
                  <a:pt x="16354" y="7629"/>
                  <a:pt x="16254" y="7611"/>
                </a:cubicBezTo>
                <a:lnTo>
                  <a:pt x="16105" y="7580"/>
                </a:lnTo>
                <a:cubicBezTo>
                  <a:pt x="16320" y="7357"/>
                  <a:pt x="16509" y="7105"/>
                  <a:pt x="16669" y="6824"/>
                </a:cubicBezTo>
                <a:cubicBezTo>
                  <a:pt x="16913" y="6405"/>
                  <a:pt x="16768" y="5862"/>
                  <a:pt x="16346" y="5620"/>
                </a:cubicBezTo>
                <a:lnTo>
                  <a:pt x="6817" y="118"/>
                </a:lnTo>
                <a:cubicBezTo>
                  <a:pt x="6684" y="40"/>
                  <a:pt x="6533" y="0"/>
                  <a:pt x="63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" name="Google Shape;1274;p46"/>
          <p:cNvGrpSpPr/>
          <p:nvPr/>
        </p:nvGrpSpPr>
        <p:grpSpPr>
          <a:xfrm>
            <a:off x="3076697" y="2941409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8120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926880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Vigilância Eficiente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3525449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Resposta a Incidentes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6138745" y="1877799"/>
            <a:ext cx="2093100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Prevenção de Infrações de Trânsito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185491" y="3992278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Identificação de Padrões Anormais</a:t>
            </a:r>
            <a:endParaRPr/>
          </a:p>
        </p:txBody>
      </p:sp>
      <p:sp>
        <p:nvSpPr>
          <p:cNvPr id="1244" name="Google Shape;1244;p46"/>
          <p:cNvSpPr txBox="1">
            <a:spLocks noGrp="1"/>
          </p:cNvSpPr>
          <p:nvPr>
            <p:ph type="subTitle" idx="15"/>
          </p:nvPr>
        </p:nvSpPr>
        <p:spPr>
          <a:xfrm>
            <a:off x="4648600" y="3992278"/>
            <a:ext cx="250341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de Áreas de Risco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17070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3204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69338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30051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6"/>
          <p:cNvSpPr/>
          <p:nvPr/>
        </p:nvSpPr>
        <p:spPr>
          <a:xfrm>
            <a:off x="56185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1799817" y="1304852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397647" y="1306001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7004997" y="1305996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46"/>
          <p:cNvSpPr/>
          <p:nvPr/>
        </p:nvSpPr>
        <p:spPr>
          <a:xfrm>
            <a:off x="5690130" y="2940789"/>
            <a:ext cx="362615" cy="359849"/>
          </a:xfrm>
          <a:custGeom>
            <a:avLst/>
            <a:gdLst/>
            <a:ahLst/>
            <a:cxnLst/>
            <a:rect l="l" t="t" r="r" b="b"/>
            <a:pathLst>
              <a:path w="16913" h="16784" extrusionOk="0">
                <a:moveTo>
                  <a:pt x="6379" y="661"/>
                </a:moveTo>
                <a:cubicBezTo>
                  <a:pt x="6416" y="661"/>
                  <a:pt x="6458" y="668"/>
                  <a:pt x="6490" y="689"/>
                </a:cubicBezTo>
                <a:lnTo>
                  <a:pt x="16018" y="6189"/>
                </a:lnTo>
                <a:cubicBezTo>
                  <a:pt x="16126" y="6250"/>
                  <a:pt x="16163" y="6391"/>
                  <a:pt x="16100" y="6499"/>
                </a:cubicBezTo>
                <a:cubicBezTo>
                  <a:pt x="15486" y="7561"/>
                  <a:pt x="14370" y="8155"/>
                  <a:pt x="13225" y="8155"/>
                </a:cubicBezTo>
                <a:cubicBezTo>
                  <a:pt x="12663" y="8155"/>
                  <a:pt x="12093" y="8012"/>
                  <a:pt x="11573" y="7711"/>
                </a:cubicBezTo>
                <a:lnTo>
                  <a:pt x="4719" y="3755"/>
                </a:lnTo>
                <a:cubicBezTo>
                  <a:pt x="4612" y="3693"/>
                  <a:pt x="4575" y="3554"/>
                  <a:pt x="4638" y="3446"/>
                </a:cubicBezTo>
                <a:lnTo>
                  <a:pt x="6183" y="771"/>
                </a:lnTo>
                <a:cubicBezTo>
                  <a:pt x="6211" y="718"/>
                  <a:pt x="6261" y="682"/>
                  <a:pt x="6319" y="666"/>
                </a:cubicBezTo>
                <a:cubicBezTo>
                  <a:pt x="6337" y="661"/>
                  <a:pt x="6358" y="661"/>
                  <a:pt x="6379" y="661"/>
                </a:cubicBezTo>
                <a:close/>
                <a:moveTo>
                  <a:pt x="4216" y="4183"/>
                </a:moveTo>
                <a:cubicBezTo>
                  <a:pt x="4268" y="4235"/>
                  <a:pt x="4328" y="4283"/>
                  <a:pt x="4394" y="4322"/>
                </a:cubicBezTo>
                <a:lnTo>
                  <a:pt x="11247" y="8280"/>
                </a:lnTo>
                <a:cubicBezTo>
                  <a:pt x="11512" y="8432"/>
                  <a:pt x="11788" y="8550"/>
                  <a:pt x="12071" y="8637"/>
                </a:cubicBezTo>
                <a:lnTo>
                  <a:pt x="11580" y="9478"/>
                </a:lnTo>
                <a:cubicBezTo>
                  <a:pt x="11549" y="9536"/>
                  <a:pt x="11489" y="9568"/>
                  <a:pt x="11429" y="9568"/>
                </a:cubicBezTo>
                <a:cubicBezTo>
                  <a:pt x="11399" y="9568"/>
                  <a:pt x="11369" y="9561"/>
                  <a:pt x="11342" y="9544"/>
                </a:cubicBezTo>
                <a:lnTo>
                  <a:pt x="3827" y="5206"/>
                </a:lnTo>
                <a:cubicBezTo>
                  <a:pt x="3788" y="5185"/>
                  <a:pt x="3759" y="5146"/>
                  <a:pt x="3746" y="5098"/>
                </a:cubicBezTo>
                <a:cubicBezTo>
                  <a:pt x="3733" y="5054"/>
                  <a:pt x="3738" y="5007"/>
                  <a:pt x="3762" y="4965"/>
                </a:cubicBezTo>
                <a:lnTo>
                  <a:pt x="4216" y="4183"/>
                </a:lnTo>
                <a:close/>
                <a:moveTo>
                  <a:pt x="12742" y="8781"/>
                </a:moveTo>
                <a:cubicBezTo>
                  <a:pt x="12902" y="8799"/>
                  <a:pt x="13062" y="8810"/>
                  <a:pt x="13220" y="8810"/>
                </a:cubicBezTo>
                <a:cubicBezTo>
                  <a:pt x="13361" y="8810"/>
                  <a:pt x="13506" y="8804"/>
                  <a:pt x="13647" y="8786"/>
                </a:cubicBezTo>
                <a:lnTo>
                  <a:pt x="13647" y="8786"/>
                </a:lnTo>
                <a:lnTo>
                  <a:pt x="13123" y="9699"/>
                </a:lnTo>
                <a:lnTo>
                  <a:pt x="12441" y="9305"/>
                </a:lnTo>
                <a:lnTo>
                  <a:pt x="12742" y="8781"/>
                </a:lnTo>
                <a:close/>
                <a:moveTo>
                  <a:pt x="15462" y="8122"/>
                </a:moveTo>
                <a:lnTo>
                  <a:pt x="15672" y="8164"/>
                </a:lnTo>
                <a:lnTo>
                  <a:pt x="14203" y="10711"/>
                </a:lnTo>
                <a:lnTo>
                  <a:pt x="13652" y="10090"/>
                </a:lnTo>
                <a:lnTo>
                  <a:pt x="14515" y="8595"/>
                </a:lnTo>
                <a:cubicBezTo>
                  <a:pt x="14851" y="8479"/>
                  <a:pt x="15168" y="8322"/>
                  <a:pt x="15462" y="8122"/>
                </a:cubicBezTo>
                <a:close/>
                <a:moveTo>
                  <a:pt x="6726" y="9408"/>
                </a:moveTo>
                <a:cubicBezTo>
                  <a:pt x="6933" y="9481"/>
                  <a:pt x="7148" y="9518"/>
                  <a:pt x="7363" y="9518"/>
                </a:cubicBezTo>
                <a:lnTo>
                  <a:pt x="7381" y="9518"/>
                </a:lnTo>
                <a:lnTo>
                  <a:pt x="7381" y="12012"/>
                </a:lnTo>
                <a:cubicBezTo>
                  <a:pt x="7276" y="11983"/>
                  <a:pt x="7169" y="11970"/>
                  <a:pt x="7053" y="11970"/>
                </a:cubicBezTo>
                <a:cubicBezTo>
                  <a:pt x="6938" y="11970"/>
                  <a:pt x="6830" y="11986"/>
                  <a:pt x="6726" y="12012"/>
                </a:cubicBezTo>
                <a:lnTo>
                  <a:pt x="6726" y="9408"/>
                </a:lnTo>
                <a:close/>
                <a:moveTo>
                  <a:pt x="5855" y="12886"/>
                </a:moveTo>
                <a:cubicBezTo>
                  <a:pt x="5823" y="12990"/>
                  <a:pt x="5810" y="13098"/>
                  <a:pt x="5810" y="13213"/>
                </a:cubicBezTo>
                <a:cubicBezTo>
                  <a:pt x="5810" y="13329"/>
                  <a:pt x="5826" y="13436"/>
                  <a:pt x="5855" y="13541"/>
                </a:cubicBezTo>
                <a:lnTo>
                  <a:pt x="3541" y="13541"/>
                </a:lnTo>
                <a:lnTo>
                  <a:pt x="3541" y="12886"/>
                </a:lnTo>
                <a:close/>
                <a:moveTo>
                  <a:pt x="2886" y="10294"/>
                </a:moveTo>
                <a:lnTo>
                  <a:pt x="2886" y="16130"/>
                </a:lnTo>
                <a:lnTo>
                  <a:pt x="656" y="16130"/>
                </a:lnTo>
                <a:lnTo>
                  <a:pt x="656" y="10294"/>
                </a:lnTo>
                <a:close/>
                <a:moveTo>
                  <a:pt x="6381" y="0"/>
                </a:moveTo>
                <a:cubicBezTo>
                  <a:pt x="6303" y="0"/>
                  <a:pt x="6225" y="11"/>
                  <a:pt x="6149" y="31"/>
                </a:cubicBezTo>
                <a:cubicBezTo>
                  <a:pt x="5923" y="91"/>
                  <a:pt x="5732" y="236"/>
                  <a:pt x="5613" y="440"/>
                </a:cubicBezTo>
                <a:lnTo>
                  <a:pt x="3190" y="4634"/>
                </a:lnTo>
                <a:cubicBezTo>
                  <a:pt x="3080" y="4826"/>
                  <a:pt x="3051" y="5049"/>
                  <a:pt x="3109" y="5266"/>
                </a:cubicBezTo>
                <a:cubicBezTo>
                  <a:pt x="3169" y="5481"/>
                  <a:pt x="3305" y="5660"/>
                  <a:pt x="3497" y="5770"/>
                </a:cubicBezTo>
                <a:lnTo>
                  <a:pt x="5593" y="6982"/>
                </a:lnTo>
                <a:cubicBezTo>
                  <a:pt x="5333" y="7690"/>
                  <a:pt x="5527" y="8484"/>
                  <a:pt x="6070" y="8996"/>
                </a:cubicBezTo>
                <a:lnTo>
                  <a:pt x="6070" y="12227"/>
                </a:lnTo>
                <a:lnTo>
                  <a:pt x="3541" y="12227"/>
                </a:lnTo>
                <a:lnTo>
                  <a:pt x="3541" y="9964"/>
                </a:lnTo>
                <a:cubicBezTo>
                  <a:pt x="3541" y="9783"/>
                  <a:pt x="3395" y="9636"/>
                  <a:pt x="3214" y="9636"/>
                </a:cubicBezTo>
                <a:lnTo>
                  <a:pt x="328" y="9636"/>
                </a:lnTo>
                <a:cubicBezTo>
                  <a:pt x="150" y="9636"/>
                  <a:pt x="1" y="9783"/>
                  <a:pt x="1" y="9964"/>
                </a:cubicBezTo>
                <a:lnTo>
                  <a:pt x="1" y="16455"/>
                </a:lnTo>
                <a:cubicBezTo>
                  <a:pt x="1" y="16636"/>
                  <a:pt x="150" y="16783"/>
                  <a:pt x="328" y="16783"/>
                </a:cubicBezTo>
                <a:lnTo>
                  <a:pt x="3214" y="16783"/>
                </a:lnTo>
                <a:cubicBezTo>
                  <a:pt x="3395" y="16783"/>
                  <a:pt x="3541" y="16636"/>
                  <a:pt x="3541" y="16455"/>
                </a:cubicBezTo>
                <a:lnTo>
                  <a:pt x="3541" y="14194"/>
                </a:lnTo>
                <a:lnTo>
                  <a:pt x="6290" y="14194"/>
                </a:lnTo>
                <a:cubicBezTo>
                  <a:pt x="6500" y="14357"/>
                  <a:pt x="6765" y="14457"/>
                  <a:pt x="7053" y="14457"/>
                </a:cubicBezTo>
                <a:cubicBezTo>
                  <a:pt x="7743" y="14457"/>
                  <a:pt x="8299" y="13898"/>
                  <a:pt x="8299" y="13211"/>
                </a:cubicBezTo>
                <a:cubicBezTo>
                  <a:pt x="8299" y="12922"/>
                  <a:pt x="8202" y="12660"/>
                  <a:pt x="8037" y="12445"/>
                </a:cubicBezTo>
                <a:lnTo>
                  <a:pt x="8037" y="9395"/>
                </a:lnTo>
                <a:cubicBezTo>
                  <a:pt x="8333" y="9282"/>
                  <a:pt x="8601" y="9096"/>
                  <a:pt x="8811" y="8844"/>
                </a:cubicBezTo>
                <a:lnTo>
                  <a:pt x="11011" y="10111"/>
                </a:lnTo>
                <a:cubicBezTo>
                  <a:pt x="11142" y="10187"/>
                  <a:pt x="11284" y="10223"/>
                  <a:pt x="11428" y="10223"/>
                </a:cubicBezTo>
                <a:cubicBezTo>
                  <a:pt x="11693" y="10223"/>
                  <a:pt x="11948" y="10095"/>
                  <a:pt x="12110" y="9869"/>
                </a:cubicBezTo>
                <a:lnTo>
                  <a:pt x="13075" y="10431"/>
                </a:lnTo>
                <a:lnTo>
                  <a:pt x="14012" y="11485"/>
                </a:lnTo>
                <a:cubicBezTo>
                  <a:pt x="14072" y="11558"/>
                  <a:pt x="14161" y="11598"/>
                  <a:pt x="14256" y="11598"/>
                </a:cubicBezTo>
                <a:cubicBezTo>
                  <a:pt x="14266" y="11598"/>
                  <a:pt x="14279" y="11598"/>
                  <a:pt x="14290" y="11592"/>
                </a:cubicBezTo>
                <a:cubicBezTo>
                  <a:pt x="14395" y="11585"/>
                  <a:pt x="14487" y="11522"/>
                  <a:pt x="14542" y="11432"/>
                </a:cubicBezTo>
                <a:lnTo>
                  <a:pt x="16469" y="8096"/>
                </a:lnTo>
                <a:cubicBezTo>
                  <a:pt x="16522" y="8004"/>
                  <a:pt x="16530" y="7892"/>
                  <a:pt x="16485" y="7797"/>
                </a:cubicBezTo>
                <a:cubicBezTo>
                  <a:pt x="16443" y="7703"/>
                  <a:pt x="16354" y="7629"/>
                  <a:pt x="16254" y="7611"/>
                </a:cubicBezTo>
                <a:lnTo>
                  <a:pt x="16105" y="7580"/>
                </a:lnTo>
                <a:cubicBezTo>
                  <a:pt x="16320" y="7357"/>
                  <a:pt x="16509" y="7105"/>
                  <a:pt x="16669" y="6824"/>
                </a:cubicBezTo>
                <a:cubicBezTo>
                  <a:pt x="16913" y="6405"/>
                  <a:pt x="16768" y="5862"/>
                  <a:pt x="16346" y="5620"/>
                </a:cubicBezTo>
                <a:lnTo>
                  <a:pt x="6817" y="118"/>
                </a:lnTo>
                <a:cubicBezTo>
                  <a:pt x="6684" y="40"/>
                  <a:pt x="6533" y="0"/>
                  <a:pt x="63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" name="Google Shape;1274;p46"/>
          <p:cNvGrpSpPr/>
          <p:nvPr/>
        </p:nvGrpSpPr>
        <p:grpSpPr>
          <a:xfrm>
            <a:off x="3076697" y="2941409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F1CE3D30-5CD7-410D-9713-27DEB709D9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215" y="2648486"/>
            <a:ext cx="7106642" cy="75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425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926880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Vigilância Eficiente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3525449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Resposta a Incidentes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6138745" y="1877799"/>
            <a:ext cx="2093100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Prevenção de Infrações de Trânsito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185491" y="3992278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Identificação de Padrões Anormais</a:t>
            </a:r>
            <a:endParaRPr/>
          </a:p>
        </p:txBody>
      </p:sp>
      <p:sp>
        <p:nvSpPr>
          <p:cNvPr id="1244" name="Google Shape;1244;p46"/>
          <p:cNvSpPr txBox="1">
            <a:spLocks noGrp="1"/>
          </p:cNvSpPr>
          <p:nvPr>
            <p:ph type="subTitle" idx="15"/>
          </p:nvPr>
        </p:nvSpPr>
        <p:spPr>
          <a:xfrm>
            <a:off x="4648600" y="3992278"/>
            <a:ext cx="250341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de Áreas de Risco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17070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3204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69338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30051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6"/>
          <p:cNvSpPr/>
          <p:nvPr/>
        </p:nvSpPr>
        <p:spPr>
          <a:xfrm>
            <a:off x="56185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1799817" y="1304852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397647" y="1306001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7004997" y="1305996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46"/>
          <p:cNvSpPr/>
          <p:nvPr/>
        </p:nvSpPr>
        <p:spPr>
          <a:xfrm>
            <a:off x="5690130" y="2940789"/>
            <a:ext cx="362615" cy="359849"/>
          </a:xfrm>
          <a:custGeom>
            <a:avLst/>
            <a:gdLst/>
            <a:ahLst/>
            <a:cxnLst/>
            <a:rect l="l" t="t" r="r" b="b"/>
            <a:pathLst>
              <a:path w="16913" h="16784" extrusionOk="0">
                <a:moveTo>
                  <a:pt x="6379" y="661"/>
                </a:moveTo>
                <a:cubicBezTo>
                  <a:pt x="6416" y="661"/>
                  <a:pt x="6458" y="668"/>
                  <a:pt x="6490" y="689"/>
                </a:cubicBezTo>
                <a:lnTo>
                  <a:pt x="16018" y="6189"/>
                </a:lnTo>
                <a:cubicBezTo>
                  <a:pt x="16126" y="6250"/>
                  <a:pt x="16163" y="6391"/>
                  <a:pt x="16100" y="6499"/>
                </a:cubicBezTo>
                <a:cubicBezTo>
                  <a:pt x="15486" y="7561"/>
                  <a:pt x="14370" y="8155"/>
                  <a:pt x="13225" y="8155"/>
                </a:cubicBezTo>
                <a:cubicBezTo>
                  <a:pt x="12663" y="8155"/>
                  <a:pt x="12093" y="8012"/>
                  <a:pt x="11573" y="7711"/>
                </a:cubicBezTo>
                <a:lnTo>
                  <a:pt x="4719" y="3755"/>
                </a:lnTo>
                <a:cubicBezTo>
                  <a:pt x="4612" y="3693"/>
                  <a:pt x="4575" y="3554"/>
                  <a:pt x="4638" y="3446"/>
                </a:cubicBezTo>
                <a:lnTo>
                  <a:pt x="6183" y="771"/>
                </a:lnTo>
                <a:cubicBezTo>
                  <a:pt x="6211" y="718"/>
                  <a:pt x="6261" y="682"/>
                  <a:pt x="6319" y="666"/>
                </a:cubicBezTo>
                <a:cubicBezTo>
                  <a:pt x="6337" y="661"/>
                  <a:pt x="6358" y="661"/>
                  <a:pt x="6379" y="661"/>
                </a:cubicBezTo>
                <a:close/>
                <a:moveTo>
                  <a:pt x="4216" y="4183"/>
                </a:moveTo>
                <a:cubicBezTo>
                  <a:pt x="4268" y="4235"/>
                  <a:pt x="4328" y="4283"/>
                  <a:pt x="4394" y="4322"/>
                </a:cubicBezTo>
                <a:lnTo>
                  <a:pt x="11247" y="8280"/>
                </a:lnTo>
                <a:cubicBezTo>
                  <a:pt x="11512" y="8432"/>
                  <a:pt x="11788" y="8550"/>
                  <a:pt x="12071" y="8637"/>
                </a:cubicBezTo>
                <a:lnTo>
                  <a:pt x="11580" y="9478"/>
                </a:lnTo>
                <a:cubicBezTo>
                  <a:pt x="11549" y="9536"/>
                  <a:pt x="11489" y="9568"/>
                  <a:pt x="11429" y="9568"/>
                </a:cubicBezTo>
                <a:cubicBezTo>
                  <a:pt x="11399" y="9568"/>
                  <a:pt x="11369" y="9561"/>
                  <a:pt x="11342" y="9544"/>
                </a:cubicBezTo>
                <a:lnTo>
                  <a:pt x="3827" y="5206"/>
                </a:lnTo>
                <a:cubicBezTo>
                  <a:pt x="3788" y="5185"/>
                  <a:pt x="3759" y="5146"/>
                  <a:pt x="3746" y="5098"/>
                </a:cubicBezTo>
                <a:cubicBezTo>
                  <a:pt x="3733" y="5054"/>
                  <a:pt x="3738" y="5007"/>
                  <a:pt x="3762" y="4965"/>
                </a:cubicBezTo>
                <a:lnTo>
                  <a:pt x="4216" y="4183"/>
                </a:lnTo>
                <a:close/>
                <a:moveTo>
                  <a:pt x="12742" y="8781"/>
                </a:moveTo>
                <a:cubicBezTo>
                  <a:pt x="12902" y="8799"/>
                  <a:pt x="13062" y="8810"/>
                  <a:pt x="13220" y="8810"/>
                </a:cubicBezTo>
                <a:cubicBezTo>
                  <a:pt x="13361" y="8810"/>
                  <a:pt x="13506" y="8804"/>
                  <a:pt x="13647" y="8786"/>
                </a:cubicBezTo>
                <a:lnTo>
                  <a:pt x="13647" y="8786"/>
                </a:lnTo>
                <a:lnTo>
                  <a:pt x="13123" y="9699"/>
                </a:lnTo>
                <a:lnTo>
                  <a:pt x="12441" y="9305"/>
                </a:lnTo>
                <a:lnTo>
                  <a:pt x="12742" y="8781"/>
                </a:lnTo>
                <a:close/>
                <a:moveTo>
                  <a:pt x="15462" y="8122"/>
                </a:moveTo>
                <a:lnTo>
                  <a:pt x="15672" y="8164"/>
                </a:lnTo>
                <a:lnTo>
                  <a:pt x="14203" y="10711"/>
                </a:lnTo>
                <a:lnTo>
                  <a:pt x="13652" y="10090"/>
                </a:lnTo>
                <a:lnTo>
                  <a:pt x="14515" y="8595"/>
                </a:lnTo>
                <a:cubicBezTo>
                  <a:pt x="14851" y="8479"/>
                  <a:pt x="15168" y="8322"/>
                  <a:pt x="15462" y="8122"/>
                </a:cubicBezTo>
                <a:close/>
                <a:moveTo>
                  <a:pt x="6726" y="9408"/>
                </a:moveTo>
                <a:cubicBezTo>
                  <a:pt x="6933" y="9481"/>
                  <a:pt x="7148" y="9518"/>
                  <a:pt x="7363" y="9518"/>
                </a:cubicBezTo>
                <a:lnTo>
                  <a:pt x="7381" y="9518"/>
                </a:lnTo>
                <a:lnTo>
                  <a:pt x="7381" y="12012"/>
                </a:lnTo>
                <a:cubicBezTo>
                  <a:pt x="7276" y="11983"/>
                  <a:pt x="7169" y="11970"/>
                  <a:pt x="7053" y="11970"/>
                </a:cubicBezTo>
                <a:cubicBezTo>
                  <a:pt x="6938" y="11970"/>
                  <a:pt x="6830" y="11986"/>
                  <a:pt x="6726" y="12012"/>
                </a:cubicBezTo>
                <a:lnTo>
                  <a:pt x="6726" y="9408"/>
                </a:lnTo>
                <a:close/>
                <a:moveTo>
                  <a:pt x="5855" y="12886"/>
                </a:moveTo>
                <a:cubicBezTo>
                  <a:pt x="5823" y="12990"/>
                  <a:pt x="5810" y="13098"/>
                  <a:pt x="5810" y="13213"/>
                </a:cubicBezTo>
                <a:cubicBezTo>
                  <a:pt x="5810" y="13329"/>
                  <a:pt x="5826" y="13436"/>
                  <a:pt x="5855" y="13541"/>
                </a:cubicBezTo>
                <a:lnTo>
                  <a:pt x="3541" y="13541"/>
                </a:lnTo>
                <a:lnTo>
                  <a:pt x="3541" y="12886"/>
                </a:lnTo>
                <a:close/>
                <a:moveTo>
                  <a:pt x="2886" y="10294"/>
                </a:moveTo>
                <a:lnTo>
                  <a:pt x="2886" y="16130"/>
                </a:lnTo>
                <a:lnTo>
                  <a:pt x="656" y="16130"/>
                </a:lnTo>
                <a:lnTo>
                  <a:pt x="656" y="10294"/>
                </a:lnTo>
                <a:close/>
                <a:moveTo>
                  <a:pt x="6381" y="0"/>
                </a:moveTo>
                <a:cubicBezTo>
                  <a:pt x="6303" y="0"/>
                  <a:pt x="6225" y="11"/>
                  <a:pt x="6149" y="31"/>
                </a:cubicBezTo>
                <a:cubicBezTo>
                  <a:pt x="5923" y="91"/>
                  <a:pt x="5732" y="236"/>
                  <a:pt x="5613" y="440"/>
                </a:cubicBezTo>
                <a:lnTo>
                  <a:pt x="3190" y="4634"/>
                </a:lnTo>
                <a:cubicBezTo>
                  <a:pt x="3080" y="4826"/>
                  <a:pt x="3051" y="5049"/>
                  <a:pt x="3109" y="5266"/>
                </a:cubicBezTo>
                <a:cubicBezTo>
                  <a:pt x="3169" y="5481"/>
                  <a:pt x="3305" y="5660"/>
                  <a:pt x="3497" y="5770"/>
                </a:cubicBezTo>
                <a:lnTo>
                  <a:pt x="5593" y="6982"/>
                </a:lnTo>
                <a:cubicBezTo>
                  <a:pt x="5333" y="7690"/>
                  <a:pt x="5527" y="8484"/>
                  <a:pt x="6070" y="8996"/>
                </a:cubicBezTo>
                <a:lnTo>
                  <a:pt x="6070" y="12227"/>
                </a:lnTo>
                <a:lnTo>
                  <a:pt x="3541" y="12227"/>
                </a:lnTo>
                <a:lnTo>
                  <a:pt x="3541" y="9964"/>
                </a:lnTo>
                <a:cubicBezTo>
                  <a:pt x="3541" y="9783"/>
                  <a:pt x="3395" y="9636"/>
                  <a:pt x="3214" y="9636"/>
                </a:cubicBezTo>
                <a:lnTo>
                  <a:pt x="328" y="9636"/>
                </a:lnTo>
                <a:cubicBezTo>
                  <a:pt x="150" y="9636"/>
                  <a:pt x="1" y="9783"/>
                  <a:pt x="1" y="9964"/>
                </a:cubicBezTo>
                <a:lnTo>
                  <a:pt x="1" y="16455"/>
                </a:lnTo>
                <a:cubicBezTo>
                  <a:pt x="1" y="16636"/>
                  <a:pt x="150" y="16783"/>
                  <a:pt x="328" y="16783"/>
                </a:cubicBezTo>
                <a:lnTo>
                  <a:pt x="3214" y="16783"/>
                </a:lnTo>
                <a:cubicBezTo>
                  <a:pt x="3395" y="16783"/>
                  <a:pt x="3541" y="16636"/>
                  <a:pt x="3541" y="16455"/>
                </a:cubicBezTo>
                <a:lnTo>
                  <a:pt x="3541" y="14194"/>
                </a:lnTo>
                <a:lnTo>
                  <a:pt x="6290" y="14194"/>
                </a:lnTo>
                <a:cubicBezTo>
                  <a:pt x="6500" y="14357"/>
                  <a:pt x="6765" y="14457"/>
                  <a:pt x="7053" y="14457"/>
                </a:cubicBezTo>
                <a:cubicBezTo>
                  <a:pt x="7743" y="14457"/>
                  <a:pt x="8299" y="13898"/>
                  <a:pt x="8299" y="13211"/>
                </a:cubicBezTo>
                <a:cubicBezTo>
                  <a:pt x="8299" y="12922"/>
                  <a:pt x="8202" y="12660"/>
                  <a:pt x="8037" y="12445"/>
                </a:cubicBezTo>
                <a:lnTo>
                  <a:pt x="8037" y="9395"/>
                </a:lnTo>
                <a:cubicBezTo>
                  <a:pt x="8333" y="9282"/>
                  <a:pt x="8601" y="9096"/>
                  <a:pt x="8811" y="8844"/>
                </a:cubicBezTo>
                <a:lnTo>
                  <a:pt x="11011" y="10111"/>
                </a:lnTo>
                <a:cubicBezTo>
                  <a:pt x="11142" y="10187"/>
                  <a:pt x="11284" y="10223"/>
                  <a:pt x="11428" y="10223"/>
                </a:cubicBezTo>
                <a:cubicBezTo>
                  <a:pt x="11693" y="10223"/>
                  <a:pt x="11948" y="10095"/>
                  <a:pt x="12110" y="9869"/>
                </a:cubicBezTo>
                <a:lnTo>
                  <a:pt x="13075" y="10431"/>
                </a:lnTo>
                <a:lnTo>
                  <a:pt x="14012" y="11485"/>
                </a:lnTo>
                <a:cubicBezTo>
                  <a:pt x="14072" y="11558"/>
                  <a:pt x="14161" y="11598"/>
                  <a:pt x="14256" y="11598"/>
                </a:cubicBezTo>
                <a:cubicBezTo>
                  <a:pt x="14266" y="11598"/>
                  <a:pt x="14279" y="11598"/>
                  <a:pt x="14290" y="11592"/>
                </a:cubicBezTo>
                <a:cubicBezTo>
                  <a:pt x="14395" y="11585"/>
                  <a:pt x="14487" y="11522"/>
                  <a:pt x="14542" y="11432"/>
                </a:cubicBezTo>
                <a:lnTo>
                  <a:pt x="16469" y="8096"/>
                </a:lnTo>
                <a:cubicBezTo>
                  <a:pt x="16522" y="8004"/>
                  <a:pt x="16530" y="7892"/>
                  <a:pt x="16485" y="7797"/>
                </a:cubicBezTo>
                <a:cubicBezTo>
                  <a:pt x="16443" y="7703"/>
                  <a:pt x="16354" y="7629"/>
                  <a:pt x="16254" y="7611"/>
                </a:cubicBezTo>
                <a:lnTo>
                  <a:pt x="16105" y="7580"/>
                </a:lnTo>
                <a:cubicBezTo>
                  <a:pt x="16320" y="7357"/>
                  <a:pt x="16509" y="7105"/>
                  <a:pt x="16669" y="6824"/>
                </a:cubicBezTo>
                <a:cubicBezTo>
                  <a:pt x="16913" y="6405"/>
                  <a:pt x="16768" y="5862"/>
                  <a:pt x="16346" y="5620"/>
                </a:cubicBezTo>
                <a:lnTo>
                  <a:pt x="6817" y="118"/>
                </a:lnTo>
                <a:cubicBezTo>
                  <a:pt x="6684" y="40"/>
                  <a:pt x="6533" y="0"/>
                  <a:pt x="63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" name="Google Shape;1274;p46"/>
          <p:cNvGrpSpPr/>
          <p:nvPr/>
        </p:nvGrpSpPr>
        <p:grpSpPr>
          <a:xfrm>
            <a:off x="3076697" y="2941409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E64BABBE-8D88-472D-97B9-40080F4BD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859" y="652194"/>
            <a:ext cx="4707804" cy="228859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CD65204C-8529-4204-B875-74195F7CF6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322" y="3310041"/>
            <a:ext cx="7792537" cy="1181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039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926880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Vigilância Eficiente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3525449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Resposta a Incidentes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6138745" y="1877799"/>
            <a:ext cx="2093100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Prevenção de Infrações de Trânsito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185491" y="3992278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Identificação de Padrões Anormais</a:t>
            </a:r>
            <a:endParaRPr/>
          </a:p>
        </p:txBody>
      </p:sp>
      <p:sp>
        <p:nvSpPr>
          <p:cNvPr id="1244" name="Google Shape;1244;p46"/>
          <p:cNvSpPr txBox="1">
            <a:spLocks noGrp="1"/>
          </p:cNvSpPr>
          <p:nvPr>
            <p:ph type="subTitle" idx="15"/>
          </p:nvPr>
        </p:nvSpPr>
        <p:spPr>
          <a:xfrm>
            <a:off x="4648600" y="3992278"/>
            <a:ext cx="250341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de Áreas de Risco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17070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3204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69338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30051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6"/>
          <p:cNvSpPr/>
          <p:nvPr/>
        </p:nvSpPr>
        <p:spPr>
          <a:xfrm>
            <a:off x="56185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1799817" y="1304852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397647" y="1306001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7004997" y="1305996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46"/>
          <p:cNvSpPr/>
          <p:nvPr/>
        </p:nvSpPr>
        <p:spPr>
          <a:xfrm>
            <a:off x="5690130" y="2940789"/>
            <a:ext cx="362615" cy="359849"/>
          </a:xfrm>
          <a:custGeom>
            <a:avLst/>
            <a:gdLst/>
            <a:ahLst/>
            <a:cxnLst/>
            <a:rect l="l" t="t" r="r" b="b"/>
            <a:pathLst>
              <a:path w="16913" h="16784" extrusionOk="0">
                <a:moveTo>
                  <a:pt x="6379" y="661"/>
                </a:moveTo>
                <a:cubicBezTo>
                  <a:pt x="6416" y="661"/>
                  <a:pt x="6458" y="668"/>
                  <a:pt x="6490" y="689"/>
                </a:cubicBezTo>
                <a:lnTo>
                  <a:pt x="16018" y="6189"/>
                </a:lnTo>
                <a:cubicBezTo>
                  <a:pt x="16126" y="6250"/>
                  <a:pt x="16163" y="6391"/>
                  <a:pt x="16100" y="6499"/>
                </a:cubicBezTo>
                <a:cubicBezTo>
                  <a:pt x="15486" y="7561"/>
                  <a:pt x="14370" y="8155"/>
                  <a:pt x="13225" y="8155"/>
                </a:cubicBezTo>
                <a:cubicBezTo>
                  <a:pt x="12663" y="8155"/>
                  <a:pt x="12093" y="8012"/>
                  <a:pt x="11573" y="7711"/>
                </a:cubicBezTo>
                <a:lnTo>
                  <a:pt x="4719" y="3755"/>
                </a:lnTo>
                <a:cubicBezTo>
                  <a:pt x="4612" y="3693"/>
                  <a:pt x="4575" y="3554"/>
                  <a:pt x="4638" y="3446"/>
                </a:cubicBezTo>
                <a:lnTo>
                  <a:pt x="6183" y="771"/>
                </a:lnTo>
                <a:cubicBezTo>
                  <a:pt x="6211" y="718"/>
                  <a:pt x="6261" y="682"/>
                  <a:pt x="6319" y="666"/>
                </a:cubicBezTo>
                <a:cubicBezTo>
                  <a:pt x="6337" y="661"/>
                  <a:pt x="6358" y="661"/>
                  <a:pt x="6379" y="661"/>
                </a:cubicBezTo>
                <a:close/>
                <a:moveTo>
                  <a:pt x="4216" y="4183"/>
                </a:moveTo>
                <a:cubicBezTo>
                  <a:pt x="4268" y="4235"/>
                  <a:pt x="4328" y="4283"/>
                  <a:pt x="4394" y="4322"/>
                </a:cubicBezTo>
                <a:lnTo>
                  <a:pt x="11247" y="8280"/>
                </a:lnTo>
                <a:cubicBezTo>
                  <a:pt x="11512" y="8432"/>
                  <a:pt x="11788" y="8550"/>
                  <a:pt x="12071" y="8637"/>
                </a:cubicBezTo>
                <a:lnTo>
                  <a:pt x="11580" y="9478"/>
                </a:lnTo>
                <a:cubicBezTo>
                  <a:pt x="11549" y="9536"/>
                  <a:pt x="11489" y="9568"/>
                  <a:pt x="11429" y="9568"/>
                </a:cubicBezTo>
                <a:cubicBezTo>
                  <a:pt x="11399" y="9568"/>
                  <a:pt x="11369" y="9561"/>
                  <a:pt x="11342" y="9544"/>
                </a:cubicBezTo>
                <a:lnTo>
                  <a:pt x="3827" y="5206"/>
                </a:lnTo>
                <a:cubicBezTo>
                  <a:pt x="3788" y="5185"/>
                  <a:pt x="3759" y="5146"/>
                  <a:pt x="3746" y="5098"/>
                </a:cubicBezTo>
                <a:cubicBezTo>
                  <a:pt x="3733" y="5054"/>
                  <a:pt x="3738" y="5007"/>
                  <a:pt x="3762" y="4965"/>
                </a:cubicBezTo>
                <a:lnTo>
                  <a:pt x="4216" y="4183"/>
                </a:lnTo>
                <a:close/>
                <a:moveTo>
                  <a:pt x="12742" y="8781"/>
                </a:moveTo>
                <a:cubicBezTo>
                  <a:pt x="12902" y="8799"/>
                  <a:pt x="13062" y="8810"/>
                  <a:pt x="13220" y="8810"/>
                </a:cubicBezTo>
                <a:cubicBezTo>
                  <a:pt x="13361" y="8810"/>
                  <a:pt x="13506" y="8804"/>
                  <a:pt x="13647" y="8786"/>
                </a:cubicBezTo>
                <a:lnTo>
                  <a:pt x="13647" y="8786"/>
                </a:lnTo>
                <a:lnTo>
                  <a:pt x="13123" y="9699"/>
                </a:lnTo>
                <a:lnTo>
                  <a:pt x="12441" y="9305"/>
                </a:lnTo>
                <a:lnTo>
                  <a:pt x="12742" y="8781"/>
                </a:lnTo>
                <a:close/>
                <a:moveTo>
                  <a:pt x="15462" y="8122"/>
                </a:moveTo>
                <a:lnTo>
                  <a:pt x="15672" y="8164"/>
                </a:lnTo>
                <a:lnTo>
                  <a:pt x="14203" y="10711"/>
                </a:lnTo>
                <a:lnTo>
                  <a:pt x="13652" y="10090"/>
                </a:lnTo>
                <a:lnTo>
                  <a:pt x="14515" y="8595"/>
                </a:lnTo>
                <a:cubicBezTo>
                  <a:pt x="14851" y="8479"/>
                  <a:pt x="15168" y="8322"/>
                  <a:pt x="15462" y="8122"/>
                </a:cubicBezTo>
                <a:close/>
                <a:moveTo>
                  <a:pt x="6726" y="9408"/>
                </a:moveTo>
                <a:cubicBezTo>
                  <a:pt x="6933" y="9481"/>
                  <a:pt x="7148" y="9518"/>
                  <a:pt x="7363" y="9518"/>
                </a:cubicBezTo>
                <a:lnTo>
                  <a:pt x="7381" y="9518"/>
                </a:lnTo>
                <a:lnTo>
                  <a:pt x="7381" y="12012"/>
                </a:lnTo>
                <a:cubicBezTo>
                  <a:pt x="7276" y="11983"/>
                  <a:pt x="7169" y="11970"/>
                  <a:pt x="7053" y="11970"/>
                </a:cubicBezTo>
                <a:cubicBezTo>
                  <a:pt x="6938" y="11970"/>
                  <a:pt x="6830" y="11986"/>
                  <a:pt x="6726" y="12012"/>
                </a:cubicBezTo>
                <a:lnTo>
                  <a:pt x="6726" y="9408"/>
                </a:lnTo>
                <a:close/>
                <a:moveTo>
                  <a:pt x="5855" y="12886"/>
                </a:moveTo>
                <a:cubicBezTo>
                  <a:pt x="5823" y="12990"/>
                  <a:pt x="5810" y="13098"/>
                  <a:pt x="5810" y="13213"/>
                </a:cubicBezTo>
                <a:cubicBezTo>
                  <a:pt x="5810" y="13329"/>
                  <a:pt x="5826" y="13436"/>
                  <a:pt x="5855" y="13541"/>
                </a:cubicBezTo>
                <a:lnTo>
                  <a:pt x="3541" y="13541"/>
                </a:lnTo>
                <a:lnTo>
                  <a:pt x="3541" y="12886"/>
                </a:lnTo>
                <a:close/>
                <a:moveTo>
                  <a:pt x="2886" y="10294"/>
                </a:moveTo>
                <a:lnTo>
                  <a:pt x="2886" y="16130"/>
                </a:lnTo>
                <a:lnTo>
                  <a:pt x="656" y="16130"/>
                </a:lnTo>
                <a:lnTo>
                  <a:pt x="656" y="10294"/>
                </a:lnTo>
                <a:close/>
                <a:moveTo>
                  <a:pt x="6381" y="0"/>
                </a:moveTo>
                <a:cubicBezTo>
                  <a:pt x="6303" y="0"/>
                  <a:pt x="6225" y="11"/>
                  <a:pt x="6149" y="31"/>
                </a:cubicBezTo>
                <a:cubicBezTo>
                  <a:pt x="5923" y="91"/>
                  <a:pt x="5732" y="236"/>
                  <a:pt x="5613" y="440"/>
                </a:cubicBezTo>
                <a:lnTo>
                  <a:pt x="3190" y="4634"/>
                </a:lnTo>
                <a:cubicBezTo>
                  <a:pt x="3080" y="4826"/>
                  <a:pt x="3051" y="5049"/>
                  <a:pt x="3109" y="5266"/>
                </a:cubicBezTo>
                <a:cubicBezTo>
                  <a:pt x="3169" y="5481"/>
                  <a:pt x="3305" y="5660"/>
                  <a:pt x="3497" y="5770"/>
                </a:cubicBezTo>
                <a:lnTo>
                  <a:pt x="5593" y="6982"/>
                </a:lnTo>
                <a:cubicBezTo>
                  <a:pt x="5333" y="7690"/>
                  <a:pt x="5527" y="8484"/>
                  <a:pt x="6070" y="8996"/>
                </a:cubicBezTo>
                <a:lnTo>
                  <a:pt x="6070" y="12227"/>
                </a:lnTo>
                <a:lnTo>
                  <a:pt x="3541" y="12227"/>
                </a:lnTo>
                <a:lnTo>
                  <a:pt x="3541" y="9964"/>
                </a:lnTo>
                <a:cubicBezTo>
                  <a:pt x="3541" y="9783"/>
                  <a:pt x="3395" y="9636"/>
                  <a:pt x="3214" y="9636"/>
                </a:cubicBezTo>
                <a:lnTo>
                  <a:pt x="328" y="9636"/>
                </a:lnTo>
                <a:cubicBezTo>
                  <a:pt x="150" y="9636"/>
                  <a:pt x="1" y="9783"/>
                  <a:pt x="1" y="9964"/>
                </a:cubicBezTo>
                <a:lnTo>
                  <a:pt x="1" y="16455"/>
                </a:lnTo>
                <a:cubicBezTo>
                  <a:pt x="1" y="16636"/>
                  <a:pt x="150" y="16783"/>
                  <a:pt x="328" y="16783"/>
                </a:cubicBezTo>
                <a:lnTo>
                  <a:pt x="3214" y="16783"/>
                </a:lnTo>
                <a:cubicBezTo>
                  <a:pt x="3395" y="16783"/>
                  <a:pt x="3541" y="16636"/>
                  <a:pt x="3541" y="16455"/>
                </a:cubicBezTo>
                <a:lnTo>
                  <a:pt x="3541" y="14194"/>
                </a:lnTo>
                <a:lnTo>
                  <a:pt x="6290" y="14194"/>
                </a:lnTo>
                <a:cubicBezTo>
                  <a:pt x="6500" y="14357"/>
                  <a:pt x="6765" y="14457"/>
                  <a:pt x="7053" y="14457"/>
                </a:cubicBezTo>
                <a:cubicBezTo>
                  <a:pt x="7743" y="14457"/>
                  <a:pt x="8299" y="13898"/>
                  <a:pt x="8299" y="13211"/>
                </a:cubicBezTo>
                <a:cubicBezTo>
                  <a:pt x="8299" y="12922"/>
                  <a:pt x="8202" y="12660"/>
                  <a:pt x="8037" y="12445"/>
                </a:cubicBezTo>
                <a:lnTo>
                  <a:pt x="8037" y="9395"/>
                </a:lnTo>
                <a:cubicBezTo>
                  <a:pt x="8333" y="9282"/>
                  <a:pt x="8601" y="9096"/>
                  <a:pt x="8811" y="8844"/>
                </a:cubicBezTo>
                <a:lnTo>
                  <a:pt x="11011" y="10111"/>
                </a:lnTo>
                <a:cubicBezTo>
                  <a:pt x="11142" y="10187"/>
                  <a:pt x="11284" y="10223"/>
                  <a:pt x="11428" y="10223"/>
                </a:cubicBezTo>
                <a:cubicBezTo>
                  <a:pt x="11693" y="10223"/>
                  <a:pt x="11948" y="10095"/>
                  <a:pt x="12110" y="9869"/>
                </a:cubicBezTo>
                <a:lnTo>
                  <a:pt x="13075" y="10431"/>
                </a:lnTo>
                <a:lnTo>
                  <a:pt x="14012" y="11485"/>
                </a:lnTo>
                <a:cubicBezTo>
                  <a:pt x="14072" y="11558"/>
                  <a:pt x="14161" y="11598"/>
                  <a:pt x="14256" y="11598"/>
                </a:cubicBezTo>
                <a:cubicBezTo>
                  <a:pt x="14266" y="11598"/>
                  <a:pt x="14279" y="11598"/>
                  <a:pt x="14290" y="11592"/>
                </a:cubicBezTo>
                <a:cubicBezTo>
                  <a:pt x="14395" y="11585"/>
                  <a:pt x="14487" y="11522"/>
                  <a:pt x="14542" y="11432"/>
                </a:cubicBezTo>
                <a:lnTo>
                  <a:pt x="16469" y="8096"/>
                </a:lnTo>
                <a:cubicBezTo>
                  <a:pt x="16522" y="8004"/>
                  <a:pt x="16530" y="7892"/>
                  <a:pt x="16485" y="7797"/>
                </a:cubicBezTo>
                <a:cubicBezTo>
                  <a:pt x="16443" y="7703"/>
                  <a:pt x="16354" y="7629"/>
                  <a:pt x="16254" y="7611"/>
                </a:cubicBezTo>
                <a:lnTo>
                  <a:pt x="16105" y="7580"/>
                </a:lnTo>
                <a:cubicBezTo>
                  <a:pt x="16320" y="7357"/>
                  <a:pt x="16509" y="7105"/>
                  <a:pt x="16669" y="6824"/>
                </a:cubicBezTo>
                <a:cubicBezTo>
                  <a:pt x="16913" y="6405"/>
                  <a:pt x="16768" y="5862"/>
                  <a:pt x="16346" y="5620"/>
                </a:cubicBezTo>
                <a:lnTo>
                  <a:pt x="6817" y="118"/>
                </a:lnTo>
                <a:cubicBezTo>
                  <a:pt x="6684" y="40"/>
                  <a:pt x="6533" y="0"/>
                  <a:pt x="63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" name="Google Shape;1274;p46"/>
          <p:cNvGrpSpPr/>
          <p:nvPr/>
        </p:nvGrpSpPr>
        <p:grpSpPr>
          <a:xfrm>
            <a:off x="3076697" y="2941409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663DFBB1-11DB-42E8-9695-D82C2FAE9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95" y="1153100"/>
            <a:ext cx="4736304" cy="235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87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926880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Vigilância Eficiente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3525449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Resposta a Incidentes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6138745" y="1877799"/>
            <a:ext cx="2093100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Prevenção de Infrações de Trânsito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185491" y="3992278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Identificação de Padrões Anormais</a:t>
            </a:r>
            <a:endParaRPr/>
          </a:p>
        </p:txBody>
      </p:sp>
      <p:sp>
        <p:nvSpPr>
          <p:cNvPr id="1244" name="Google Shape;1244;p46"/>
          <p:cNvSpPr txBox="1">
            <a:spLocks noGrp="1"/>
          </p:cNvSpPr>
          <p:nvPr>
            <p:ph type="subTitle" idx="15"/>
          </p:nvPr>
        </p:nvSpPr>
        <p:spPr>
          <a:xfrm>
            <a:off x="4648600" y="3992278"/>
            <a:ext cx="250341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de Áreas de Risco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17070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3204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69338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30051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6"/>
          <p:cNvSpPr/>
          <p:nvPr/>
        </p:nvSpPr>
        <p:spPr>
          <a:xfrm>
            <a:off x="56185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1799817" y="1304852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397647" y="1306001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7004997" y="1305996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46"/>
          <p:cNvSpPr/>
          <p:nvPr/>
        </p:nvSpPr>
        <p:spPr>
          <a:xfrm>
            <a:off x="5690130" y="2940789"/>
            <a:ext cx="362615" cy="359849"/>
          </a:xfrm>
          <a:custGeom>
            <a:avLst/>
            <a:gdLst/>
            <a:ahLst/>
            <a:cxnLst/>
            <a:rect l="l" t="t" r="r" b="b"/>
            <a:pathLst>
              <a:path w="16913" h="16784" extrusionOk="0">
                <a:moveTo>
                  <a:pt x="6379" y="661"/>
                </a:moveTo>
                <a:cubicBezTo>
                  <a:pt x="6416" y="661"/>
                  <a:pt x="6458" y="668"/>
                  <a:pt x="6490" y="689"/>
                </a:cubicBezTo>
                <a:lnTo>
                  <a:pt x="16018" y="6189"/>
                </a:lnTo>
                <a:cubicBezTo>
                  <a:pt x="16126" y="6250"/>
                  <a:pt x="16163" y="6391"/>
                  <a:pt x="16100" y="6499"/>
                </a:cubicBezTo>
                <a:cubicBezTo>
                  <a:pt x="15486" y="7561"/>
                  <a:pt x="14370" y="8155"/>
                  <a:pt x="13225" y="8155"/>
                </a:cubicBezTo>
                <a:cubicBezTo>
                  <a:pt x="12663" y="8155"/>
                  <a:pt x="12093" y="8012"/>
                  <a:pt x="11573" y="7711"/>
                </a:cubicBezTo>
                <a:lnTo>
                  <a:pt x="4719" y="3755"/>
                </a:lnTo>
                <a:cubicBezTo>
                  <a:pt x="4612" y="3693"/>
                  <a:pt x="4575" y="3554"/>
                  <a:pt x="4638" y="3446"/>
                </a:cubicBezTo>
                <a:lnTo>
                  <a:pt x="6183" y="771"/>
                </a:lnTo>
                <a:cubicBezTo>
                  <a:pt x="6211" y="718"/>
                  <a:pt x="6261" y="682"/>
                  <a:pt x="6319" y="666"/>
                </a:cubicBezTo>
                <a:cubicBezTo>
                  <a:pt x="6337" y="661"/>
                  <a:pt x="6358" y="661"/>
                  <a:pt x="6379" y="661"/>
                </a:cubicBezTo>
                <a:close/>
                <a:moveTo>
                  <a:pt x="4216" y="4183"/>
                </a:moveTo>
                <a:cubicBezTo>
                  <a:pt x="4268" y="4235"/>
                  <a:pt x="4328" y="4283"/>
                  <a:pt x="4394" y="4322"/>
                </a:cubicBezTo>
                <a:lnTo>
                  <a:pt x="11247" y="8280"/>
                </a:lnTo>
                <a:cubicBezTo>
                  <a:pt x="11512" y="8432"/>
                  <a:pt x="11788" y="8550"/>
                  <a:pt x="12071" y="8637"/>
                </a:cubicBezTo>
                <a:lnTo>
                  <a:pt x="11580" y="9478"/>
                </a:lnTo>
                <a:cubicBezTo>
                  <a:pt x="11549" y="9536"/>
                  <a:pt x="11489" y="9568"/>
                  <a:pt x="11429" y="9568"/>
                </a:cubicBezTo>
                <a:cubicBezTo>
                  <a:pt x="11399" y="9568"/>
                  <a:pt x="11369" y="9561"/>
                  <a:pt x="11342" y="9544"/>
                </a:cubicBezTo>
                <a:lnTo>
                  <a:pt x="3827" y="5206"/>
                </a:lnTo>
                <a:cubicBezTo>
                  <a:pt x="3788" y="5185"/>
                  <a:pt x="3759" y="5146"/>
                  <a:pt x="3746" y="5098"/>
                </a:cubicBezTo>
                <a:cubicBezTo>
                  <a:pt x="3733" y="5054"/>
                  <a:pt x="3738" y="5007"/>
                  <a:pt x="3762" y="4965"/>
                </a:cubicBezTo>
                <a:lnTo>
                  <a:pt x="4216" y="4183"/>
                </a:lnTo>
                <a:close/>
                <a:moveTo>
                  <a:pt x="12742" y="8781"/>
                </a:moveTo>
                <a:cubicBezTo>
                  <a:pt x="12902" y="8799"/>
                  <a:pt x="13062" y="8810"/>
                  <a:pt x="13220" y="8810"/>
                </a:cubicBezTo>
                <a:cubicBezTo>
                  <a:pt x="13361" y="8810"/>
                  <a:pt x="13506" y="8804"/>
                  <a:pt x="13647" y="8786"/>
                </a:cubicBezTo>
                <a:lnTo>
                  <a:pt x="13647" y="8786"/>
                </a:lnTo>
                <a:lnTo>
                  <a:pt x="13123" y="9699"/>
                </a:lnTo>
                <a:lnTo>
                  <a:pt x="12441" y="9305"/>
                </a:lnTo>
                <a:lnTo>
                  <a:pt x="12742" y="8781"/>
                </a:lnTo>
                <a:close/>
                <a:moveTo>
                  <a:pt x="15462" y="8122"/>
                </a:moveTo>
                <a:lnTo>
                  <a:pt x="15672" y="8164"/>
                </a:lnTo>
                <a:lnTo>
                  <a:pt x="14203" y="10711"/>
                </a:lnTo>
                <a:lnTo>
                  <a:pt x="13652" y="10090"/>
                </a:lnTo>
                <a:lnTo>
                  <a:pt x="14515" y="8595"/>
                </a:lnTo>
                <a:cubicBezTo>
                  <a:pt x="14851" y="8479"/>
                  <a:pt x="15168" y="8322"/>
                  <a:pt x="15462" y="8122"/>
                </a:cubicBezTo>
                <a:close/>
                <a:moveTo>
                  <a:pt x="6726" y="9408"/>
                </a:moveTo>
                <a:cubicBezTo>
                  <a:pt x="6933" y="9481"/>
                  <a:pt x="7148" y="9518"/>
                  <a:pt x="7363" y="9518"/>
                </a:cubicBezTo>
                <a:lnTo>
                  <a:pt x="7381" y="9518"/>
                </a:lnTo>
                <a:lnTo>
                  <a:pt x="7381" y="12012"/>
                </a:lnTo>
                <a:cubicBezTo>
                  <a:pt x="7276" y="11983"/>
                  <a:pt x="7169" y="11970"/>
                  <a:pt x="7053" y="11970"/>
                </a:cubicBezTo>
                <a:cubicBezTo>
                  <a:pt x="6938" y="11970"/>
                  <a:pt x="6830" y="11986"/>
                  <a:pt x="6726" y="12012"/>
                </a:cubicBezTo>
                <a:lnTo>
                  <a:pt x="6726" y="9408"/>
                </a:lnTo>
                <a:close/>
                <a:moveTo>
                  <a:pt x="5855" y="12886"/>
                </a:moveTo>
                <a:cubicBezTo>
                  <a:pt x="5823" y="12990"/>
                  <a:pt x="5810" y="13098"/>
                  <a:pt x="5810" y="13213"/>
                </a:cubicBezTo>
                <a:cubicBezTo>
                  <a:pt x="5810" y="13329"/>
                  <a:pt x="5826" y="13436"/>
                  <a:pt x="5855" y="13541"/>
                </a:cubicBezTo>
                <a:lnTo>
                  <a:pt x="3541" y="13541"/>
                </a:lnTo>
                <a:lnTo>
                  <a:pt x="3541" y="12886"/>
                </a:lnTo>
                <a:close/>
                <a:moveTo>
                  <a:pt x="2886" y="10294"/>
                </a:moveTo>
                <a:lnTo>
                  <a:pt x="2886" y="16130"/>
                </a:lnTo>
                <a:lnTo>
                  <a:pt x="656" y="16130"/>
                </a:lnTo>
                <a:lnTo>
                  <a:pt x="656" y="10294"/>
                </a:lnTo>
                <a:close/>
                <a:moveTo>
                  <a:pt x="6381" y="0"/>
                </a:moveTo>
                <a:cubicBezTo>
                  <a:pt x="6303" y="0"/>
                  <a:pt x="6225" y="11"/>
                  <a:pt x="6149" y="31"/>
                </a:cubicBezTo>
                <a:cubicBezTo>
                  <a:pt x="5923" y="91"/>
                  <a:pt x="5732" y="236"/>
                  <a:pt x="5613" y="440"/>
                </a:cubicBezTo>
                <a:lnTo>
                  <a:pt x="3190" y="4634"/>
                </a:lnTo>
                <a:cubicBezTo>
                  <a:pt x="3080" y="4826"/>
                  <a:pt x="3051" y="5049"/>
                  <a:pt x="3109" y="5266"/>
                </a:cubicBezTo>
                <a:cubicBezTo>
                  <a:pt x="3169" y="5481"/>
                  <a:pt x="3305" y="5660"/>
                  <a:pt x="3497" y="5770"/>
                </a:cubicBezTo>
                <a:lnTo>
                  <a:pt x="5593" y="6982"/>
                </a:lnTo>
                <a:cubicBezTo>
                  <a:pt x="5333" y="7690"/>
                  <a:pt x="5527" y="8484"/>
                  <a:pt x="6070" y="8996"/>
                </a:cubicBezTo>
                <a:lnTo>
                  <a:pt x="6070" y="12227"/>
                </a:lnTo>
                <a:lnTo>
                  <a:pt x="3541" y="12227"/>
                </a:lnTo>
                <a:lnTo>
                  <a:pt x="3541" y="9964"/>
                </a:lnTo>
                <a:cubicBezTo>
                  <a:pt x="3541" y="9783"/>
                  <a:pt x="3395" y="9636"/>
                  <a:pt x="3214" y="9636"/>
                </a:cubicBezTo>
                <a:lnTo>
                  <a:pt x="328" y="9636"/>
                </a:lnTo>
                <a:cubicBezTo>
                  <a:pt x="150" y="9636"/>
                  <a:pt x="1" y="9783"/>
                  <a:pt x="1" y="9964"/>
                </a:cubicBezTo>
                <a:lnTo>
                  <a:pt x="1" y="16455"/>
                </a:lnTo>
                <a:cubicBezTo>
                  <a:pt x="1" y="16636"/>
                  <a:pt x="150" y="16783"/>
                  <a:pt x="328" y="16783"/>
                </a:cubicBezTo>
                <a:lnTo>
                  <a:pt x="3214" y="16783"/>
                </a:lnTo>
                <a:cubicBezTo>
                  <a:pt x="3395" y="16783"/>
                  <a:pt x="3541" y="16636"/>
                  <a:pt x="3541" y="16455"/>
                </a:cubicBezTo>
                <a:lnTo>
                  <a:pt x="3541" y="14194"/>
                </a:lnTo>
                <a:lnTo>
                  <a:pt x="6290" y="14194"/>
                </a:lnTo>
                <a:cubicBezTo>
                  <a:pt x="6500" y="14357"/>
                  <a:pt x="6765" y="14457"/>
                  <a:pt x="7053" y="14457"/>
                </a:cubicBezTo>
                <a:cubicBezTo>
                  <a:pt x="7743" y="14457"/>
                  <a:pt x="8299" y="13898"/>
                  <a:pt x="8299" y="13211"/>
                </a:cubicBezTo>
                <a:cubicBezTo>
                  <a:pt x="8299" y="12922"/>
                  <a:pt x="8202" y="12660"/>
                  <a:pt x="8037" y="12445"/>
                </a:cubicBezTo>
                <a:lnTo>
                  <a:pt x="8037" y="9395"/>
                </a:lnTo>
                <a:cubicBezTo>
                  <a:pt x="8333" y="9282"/>
                  <a:pt x="8601" y="9096"/>
                  <a:pt x="8811" y="8844"/>
                </a:cubicBezTo>
                <a:lnTo>
                  <a:pt x="11011" y="10111"/>
                </a:lnTo>
                <a:cubicBezTo>
                  <a:pt x="11142" y="10187"/>
                  <a:pt x="11284" y="10223"/>
                  <a:pt x="11428" y="10223"/>
                </a:cubicBezTo>
                <a:cubicBezTo>
                  <a:pt x="11693" y="10223"/>
                  <a:pt x="11948" y="10095"/>
                  <a:pt x="12110" y="9869"/>
                </a:cubicBezTo>
                <a:lnTo>
                  <a:pt x="13075" y="10431"/>
                </a:lnTo>
                <a:lnTo>
                  <a:pt x="14012" y="11485"/>
                </a:lnTo>
                <a:cubicBezTo>
                  <a:pt x="14072" y="11558"/>
                  <a:pt x="14161" y="11598"/>
                  <a:pt x="14256" y="11598"/>
                </a:cubicBezTo>
                <a:cubicBezTo>
                  <a:pt x="14266" y="11598"/>
                  <a:pt x="14279" y="11598"/>
                  <a:pt x="14290" y="11592"/>
                </a:cubicBezTo>
                <a:cubicBezTo>
                  <a:pt x="14395" y="11585"/>
                  <a:pt x="14487" y="11522"/>
                  <a:pt x="14542" y="11432"/>
                </a:cubicBezTo>
                <a:lnTo>
                  <a:pt x="16469" y="8096"/>
                </a:lnTo>
                <a:cubicBezTo>
                  <a:pt x="16522" y="8004"/>
                  <a:pt x="16530" y="7892"/>
                  <a:pt x="16485" y="7797"/>
                </a:cubicBezTo>
                <a:cubicBezTo>
                  <a:pt x="16443" y="7703"/>
                  <a:pt x="16354" y="7629"/>
                  <a:pt x="16254" y="7611"/>
                </a:cubicBezTo>
                <a:lnTo>
                  <a:pt x="16105" y="7580"/>
                </a:lnTo>
                <a:cubicBezTo>
                  <a:pt x="16320" y="7357"/>
                  <a:pt x="16509" y="7105"/>
                  <a:pt x="16669" y="6824"/>
                </a:cubicBezTo>
                <a:cubicBezTo>
                  <a:pt x="16913" y="6405"/>
                  <a:pt x="16768" y="5862"/>
                  <a:pt x="16346" y="5620"/>
                </a:cubicBezTo>
                <a:lnTo>
                  <a:pt x="6817" y="118"/>
                </a:lnTo>
                <a:cubicBezTo>
                  <a:pt x="6684" y="40"/>
                  <a:pt x="6533" y="0"/>
                  <a:pt x="63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" name="Google Shape;1274;p46"/>
          <p:cNvGrpSpPr/>
          <p:nvPr/>
        </p:nvGrpSpPr>
        <p:grpSpPr>
          <a:xfrm>
            <a:off x="3076697" y="2941409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E9D33422-90CB-4E1D-9763-275B89E14C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119" y="1458762"/>
            <a:ext cx="6852539" cy="126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0183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926880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Vigilância Eficiente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3525449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Resposta a Incidentes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6138745" y="1877799"/>
            <a:ext cx="2093100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Prevenção de Infrações de Trânsito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185491" y="3992278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Identificação de Padrões Anormais</a:t>
            </a:r>
            <a:endParaRPr/>
          </a:p>
        </p:txBody>
      </p:sp>
      <p:sp>
        <p:nvSpPr>
          <p:cNvPr id="1244" name="Google Shape;1244;p46"/>
          <p:cNvSpPr txBox="1">
            <a:spLocks noGrp="1"/>
          </p:cNvSpPr>
          <p:nvPr>
            <p:ph type="subTitle" idx="15"/>
          </p:nvPr>
        </p:nvSpPr>
        <p:spPr>
          <a:xfrm>
            <a:off x="4648600" y="3992278"/>
            <a:ext cx="250341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de Áreas de Risco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17070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3204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69338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30051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6"/>
          <p:cNvSpPr/>
          <p:nvPr/>
        </p:nvSpPr>
        <p:spPr>
          <a:xfrm>
            <a:off x="56185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1799817" y="1304852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397647" y="1306001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7004997" y="1305996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46"/>
          <p:cNvSpPr/>
          <p:nvPr/>
        </p:nvSpPr>
        <p:spPr>
          <a:xfrm>
            <a:off x="5690130" y="2940789"/>
            <a:ext cx="362615" cy="359849"/>
          </a:xfrm>
          <a:custGeom>
            <a:avLst/>
            <a:gdLst/>
            <a:ahLst/>
            <a:cxnLst/>
            <a:rect l="l" t="t" r="r" b="b"/>
            <a:pathLst>
              <a:path w="16913" h="16784" extrusionOk="0">
                <a:moveTo>
                  <a:pt x="6379" y="661"/>
                </a:moveTo>
                <a:cubicBezTo>
                  <a:pt x="6416" y="661"/>
                  <a:pt x="6458" y="668"/>
                  <a:pt x="6490" y="689"/>
                </a:cubicBezTo>
                <a:lnTo>
                  <a:pt x="16018" y="6189"/>
                </a:lnTo>
                <a:cubicBezTo>
                  <a:pt x="16126" y="6250"/>
                  <a:pt x="16163" y="6391"/>
                  <a:pt x="16100" y="6499"/>
                </a:cubicBezTo>
                <a:cubicBezTo>
                  <a:pt x="15486" y="7561"/>
                  <a:pt x="14370" y="8155"/>
                  <a:pt x="13225" y="8155"/>
                </a:cubicBezTo>
                <a:cubicBezTo>
                  <a:pt x="12663" y="8155"/>
                  <a:pt x="12093" y="8012"/>
                  <a:pt x="11573" y="7711"/>
                </a:cubicBezTo>
                <a:lnTo>
                  <a:pt x="4719" y="3755"/>
                </a:lnTo>
                <a:cubicBezTo>
                  <a:pt x="4612" y="3693"/>
                  <a:pt x="4575" y="3554"/>
                  <a:pt x="4638" y="3446"/>
                </a:cubicBezTo>
                <a:lnTo>
                  <a:pt x="6183" y="771"/>
                </a:lnTo>
                <a:cubicBezTo>
                  <a:pt x="6211" y="718"/>
                  <a:pt x="6261" y="682"/>
                  <a:pt x="6319" y="666"/>
                </a:cubicBezTo>
                <a:cubicBezTo>
                  <a:pt x="6337" y="661"/>
                  <a:pt x="6358" y="661"/>
                  <a:pt x="6379" y="661"/>
                </a:cubicBezTo>
                <a:close/>
                <a:moveTo>
                  <a:pt x="4216" y="4183"/>
                </a:moveTo>
                <a:cubicBezTo>
                  <a:pt x="4268" y="4235"/>
                  <a:pt x="4328" y="4283"/>
                  <a:pt x="4394" y="4322"/>
                </a:cubicBezTo>
                <a:lnTo>
                  <a:pt x="11247" y="8280"/>
                </a:lnTo>
                <a:cubicBezTo>
                  <a:pt x="11512" y="8432"/>
                  <a:pt x="11788" y="8550"/>
                  <a:pt x="12071" y="8637"/>
                </a:cubicBezTo>
                <a:lnTo>
                  <a:pt x="11580" y="9478"/>
                </a:lnTo>
                <a:cubicBezTo>
                  <a:pt x="11549" y="9536"/>
                  <a:pt x="11489" y="9568"/>
                  <a:pt x="11429" y="9568"/>
                </a:cubicBezTo>
                <a:cubicBezTo>
                  <a:pt x="11399" y="9568"/>
                  <a:pt x="11369" y="9561"/>
                  <a:pt x="11342" y="9544"/>
                </a:cubicBezTo>
                <a:lnTo>
                  <a:pt x="3827" y="5206"/>
                </a:lnTo>
                <a:cubicBezTo>
                  <a:pt x="3788" y="5185"/>
                  <a:pt x="3759" y="5146"/>
                  <a:pt x="3746" y="5098"/>
                </a:cubicBezTo>
                <a:cubicBezTo>
                  <a:pt x="3733" y="5054"/>
                  <a:pt x="3738" y="5007"/>
                  <a:pt x="3762" y="4965"/>
                </a:cubicBezTo>
                <a:lnTo>
                  <a:pt x="4216" y="4183"/>
                </a:lnTo>
                <a:close/>
                <a:moveTo>
                  <a:pt x="12742" y="8781"/>
                </a:moveTo>
                <a:cubicBezTo>
                  <a:pt x="12902" y="8799"/>
                  <a:pt x="13062" y="8810"/>
                  <a:pt x="13220" y="8810"/>
                </a:cubicBezTo>
                <a:cubicBezTo>
                  <a:pt x="13361" y="8810"/>
                  <a:pt x="13506" y="8804"/>
                  <a:pt x="13647" y="8786"/>
                </a:cubicBezTo>
                <a:lnTo>
                  <a:pt x="13647" y="8786"/>
                </a:lnTo>
                <a:lnTo>
                  <a:pt x="13123" y="9699"/>
                </a:lnTo>
                <a:lnTo>
                  <a:pt x="12441" y="9305"/>
                </a:lnTo>
                <a:lnTo>
                  <a:pt x="12742" y="8781"/>
                </a:lnTo>
                <a:close/>
                <a:moveTo>
                  <a:pt x="15462" y="8122"/>
                </a:moveTo>
                <a:lnTo>
                  <a:pt x="15672" y="8164"/>
                </a:lnTo>
                <a:lnTo>
                  <a:pt x="14203" y="10711"/>
                </a:lnTo>
                <a:lnTo>
                  <a:pt x="13652" y="10090"/>
                </a:lnTo>
                <a:lnTo>
                  <a:pt x="14515" y="8595"/>
                </a:lnTo>
                <a:cubicBezTo>
                  <a:pt x="14851" y="8479"/>
                  <a:pt x="15168" y="8322"/>
                  <a:pt x="15462" y="8122"/>
                </a:cubicBezTo>
                <a:close/>
                <a:moveTo>
                  <a:pt x="6726" y="9408"/>
                </a:moveTo>
                <a:cubicBezTo>
                  <a:pt x="6933" y="9481"/>
                  <a:pt x="7148" y="9518"/>
                  <a:pt x="7363" y="9518"/>
                </a:cubicBezTo>
                <a:lnTo>
                  <a:pt x="7381" y="9518"/>
                </a:lnTo>
                <a:lnTo>
                  <a:pt x="7381" y="12012"/>
                </a:lnTo>
                <a:cubicBezTo>
                  <a:pt x="7276" y="11983"/>
                  <a:pt x="7169" y="11970"/>
                  <a:pt x="7053" y="11970"/>
                </a:cubicBezTo>
                <a:cubicBezTo>
                  <a:pt x="6938" y="11970"/>
                  <a:pt x="6830" y="11986"/>
                  <a:pt x="6726" y="12012"/>
                </a:cubicBezTo>
                <a:lnTo>
                  <a:pt x="6726" y="9408"/>
                </a:lnTo>
                <a:close/>
                <a:moveTo>
                  <a:pt x="5855" y="12886"/>
                </a:moveTo>
                <a:cubicBezTo>
                  <a:pt x="5823" y="12990"/>
                  <a:pt x="5810" y="13098"/>
                  <a:pt x="5810" y="13213"/>
                </a:cubicBezTo>
                <a:cubicBezTo>
                  <a:pt x="5810" y="13329"/>
                  <a:pt x="5826" y="13436"/>
                  <a:pt x="5855" y="13541"/>
                </a:cubicBezTo>
                <a:lnTo>
                  <a:pt x="3541" y="13541"/>
                </a:lnTo>
                <a:lnTo>
                  <a:pt x="3541" y="12886"/>
                </a:lnTo>
                <a:close/>
                <a:moveTo>
                  <a:pt x="2886" y="10294"/>
                </a:moveTo>
                <a:lnTo>
                  <a:pt x="2886" y="16130"/>
                </a:lnTo>
                <a:lnTo>
                  <a:pt x="656" y="16130"/>
                </a:lnTo>
                <a:lnTo>
                  <a:pt x="656" y="10294"/>
                </a:lnTo>
                <a:close/>
                <a:moveTo>
                  <a:pt x="6381" y="0"/>
                </a:moveTo>
                <a:cubicBezTo>
                  <a:pt x="6303" y="0"/>
                  <a:pt x="6225" y="11"/>
                  <a:pt x="6149" y="31"/>
                </a:cubicBezTo>
                <a:cubicBezTo>
                  <a:pt x="5923" y="91"/>
                  <a:pt x="5732" y="236"/>
                  <a:pt x="5613" y="440"/>
                </a:cubicBezTo>
                <a:lnTo>
                  <a:pt x="3190" y="4634"/>
                </a:lnTo>
                <a:cubicBezTo>
                  <a:pt x="3080" y="4826"/>
                  <a:pt x="3051" y="5049"/>
                  <a:pt x="3109" y="5266"/>
                </a:cubicBezTo>
                <a:cubicBezTo>
                  <a:pt x="3169" y="5481"/>
                  <a:pt x="3305" y="5660"/>
                  <a:pt x="3497" y="5770"/>
                </a:cubicBezTo>
                <a:lnTo>
                  <a:pt x="5593" y="6982"/>
                </a:lnTo>
                <a:cubicBezTo>
                  <a:pt x="5333" y="7690"/>
                  <a:pt x="5527" y="8484"/>
                  <a:pt x="6070" y="8996"/>
                </a:cubicBezTo>
                <a:lnTo>
                  <a:pt x="6070" y="12227"/>
                </a:lnTo>
                <a:lnTo>
                  <a:pt x="3541" y="12227"/>
                </a:lnTo>
                <a:lnTo>
                  <a:pt x="3541" y="9964"/>
                </a:lnTo>
                <a:cubicBezTo>
                  <a:pt x="3541" y="9783"/>
                  <a:pt x="3395" y="9636"/>
                  <a:pt x="3214" y="9636"/>
                </a:cubicBezTo>
                <a:lnTo>
                  <a:pt x="328" y="9636"/>
                </a:lnTo>
                <a:cubicBezTo>
                  <a:pt x="150" y="9636"/>
                  <a:pt x="1" y="9783"/>
                  <a:pt x="1" y="9964"/>
                </a:cubicBezTo>
                <a:lnTo>
                  <a:pt x="1" y="16455"/>
                </a:lnTo>
                <a:cubicBezTo>
                  <a:pt x="1" y="16636"/>
                  <a:pt x="150" y="16783"/>
                  <a:pt x="328" y="16783"/>
                </a:cubicBezTo>
                <a:lnTo>
                  <a:pt x="3214" y="16783"/>
                </a:lnTo>
                <a:cubicBezTo>
                  <a:pt x="3395" y="16783"/>
                  <a:pt x="3541" y="16636"/>
                  <a:pt x="3541" y="16455"/>
                </a:cubicBezTo>
                <a:lnTo>
                  <a:pt x="3541" y="14194"/>
                </a:lnTo>
                <a:lnTo>
                  <a:pt x="6290" y="14194"/>
                </a:lnTo>
                <a:cubicBezTo>
                  <a:pt x="6500" y="14357"/>
                  <a:pt x="6765" y="14457"/>
                  <a:pt x="7053" y="14457"/>
                </a:cubicBezTo>
                <a:cubicBezTo>
                  <a:pt x="7743" y="14457"/>
                  <a:pt x="8299" y="13898"/>
                  <a:pt x="8299" y="13211"/>
                </a:cubicBezTo>
                <a:cubicBezTo>
                  <a:pt x="8299" y="12922"/>
                  <a:pt x="8202" y="12660"/>
                  <a:pt x="8037" y="12445"/>
                </a:cubicBezTo>
                <a:lnTo>
                  <a:pt x="8037" y="9395"/>
                </a:lnTo>
                <a:cubicBezTo>
                  <a:pt x="8333" y="9282"/>
                  <a:pt x="8601" y="9096"/>
                  <a:pt x="8811" y="8844"/>
                </a:cubicBezTo>
                <a:lnTo>
                  <a:pt x="11011" y="10111"/>
                </a:lnTo>
                <a:cubicBezTo>
                  <a:pt x="11142" y="10187"/>
                  <a:pt x="11284" y="10223"/>
                  <a:pt x="11428" y="10223"/>
                </a:cubicBezTo>
                <a:cubicBezTo>
                  <a:pt x="11693" y="10223"/>
                  <a:pt x="11948" y="10095"/>
                  <a:pt x="12110" y="9869"/>
                </a:cubicBezTo>
                <a:lnTo>
                  <a:pt x="13075" y="10431"/>
                </a:lnTo>
                <a:lnTo>
                  <a:pt x="14012" y="11485"/>
                </a:lnTo>
                <a:cubicBezTo>
                  <a:pt x="14072" y="11558"/>
                  <a:pt x="14161" y="11598"/>
                  <a:pt x="14256" y="11598"/>
                </a:cubicBezTo>
                <a:cubicBezTo>
                  <a:pt x="14266" y="11598"/>
                  <a:pt x="14279" y="11598"/>
                  <a:pt x="14290" y="11592"/>
                </a:cubicBezTo>
                <a:cubicBezTo>
                  <a:pt x="14395" y="11585"/>
                  <a:pt x="14487" y="11522"/>
                  <a:pt x="14542" y="11432"/>
                </a:cubicBezTo>
                <a:lnTo>
                  <a:pt x="16469" y="8096"/>
                </a:lnTo>
                <a:cubicBezTo>
                  <a:pt x="16522" y="8004"/>
                  <a:pt x="16530" y="7892"/>
                  <a:pt x="16485" y="7797"/>
                </a:cubicBezTo>
                <a:cubicBezTo>
                  <a:pt x="16443" y="7703"/>
                  <a:pt x="16354" y="7629"/>
                  <a:pt x="16254" y="7611"/>
                </a:cubicBezTo>
                <a:lnTo>
                  <a:pt x="16105" y="7580"/>
                </a:lnTo>
                <a:cubicBezTo>
                  <a:pt x="16320" y="7357"/>
                  <a:pt x="16509" y="7105"/>
                  <a:pt x="16669" y="6824"/>
                </a:cubicBezTo>
                <a:cubicBezTo>
                  <a:pt x="16913" y="6405"/>
                  <a:pt x="16768" y="5862"/>
                  <a:pt x="16346" y="5620"/>
                </a:cubicBezTo>
                <a:lnTo>
                  <a:pt x="6817" y="118"/>
                </a:lnTo>
                <a:cubicBezTo>
                  <a:pt x="6684" y="40"/>
                  <a:pt x="6533" y="0"/>
                  <a:pt x="63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" name="Google Shape;1274;p46"/>
          <p:cNvGrpSpPr/>
          <p:nvPr/>
        </p:nvGrpSpPr>
        <p:grpSpPr>
          <a:xfrm>
            <a:off x="3076697" y="2941409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5411A5CF-DE4B-4C3F-AB27-8E3E43396A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846" y="2272513"/>
            <a:ext cx="5525271" cy="485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8459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/>
              <a:t>Roteiro</a:t>
            </a:r>
            <a:endParaRPr sz="3000"/>
          </a:p>
        </p:txBody>
      </p:sp>
      <p:graphicFrame>
        <p:nvGraphicFramePr>
          <p:cNvPr id="1045" name="Google Shape;1045;p37"/>
          <p:cNvGraphicFramePr/>
          <p:nvPr>
            <p:extLst>
              <p:ext uri="{D42A27DB-BD31-4B8C-83A1-F6EECF244321}">
                <p14:modId xmlns:p14="http://schemas.microsoft.com/office/powerpoint/2010/main" val="3443023690"/>
              </p:ext>
            </p:extLst>
          </p:nvPr>
        </p:nvGraphicFramePr>
        <p:xfrm>
          <a:off x="720000" y="1614825"/>
          <a:ext cx="7817944" cy="2169150"/>
        </p:xfrm>
        <a:graphic>
          <a:graphicData uri="http://schemas.openxmlformats.org/drawingml/2006/table">
            <a:tbl>
              <a:tblPr>
                <a:noFill/>
                <a:tableStyleId>{5F794C0B-34F2-4DAF-B3B8-B997C205F2D9}</a:tableStyleId>
              </a:tblPr>
              <a:tblGrid>
                <a:gridCol w="22852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327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Introdução</a:t>
                      </a:r>
                      <a:endParaRPr sz="1000" b="1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Breve apresentação do tema</a:t>
                      </a:r>
                      <a:endParaRPr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</a:t>
                      </a:r>
                      <a:r>
                        <a:rPr lang="pt-BR" sz="1000" b="1" u="sng" err="1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Good</a:t>
                      </a:r>
                      <a:endParaRPr sz="1000" b="1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Segurança pública, </a:t>
                      </a: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</a:rPr>
                        <a:t>otimização</a:t>
                      </a: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do tráfego e </a:t>
                      </a: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</a:rPr>
                        <a:t>maior</a:t>
                      </a: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eficiência nos serviços </a:t>
                      </a: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</a:rPr>
                        <a:t>públicos</a:t>
                      </a:r>
                      <a:endParaRPr lang="pt-BR" sz="1000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</a:t>
                      </a:r>
                      <a:r>
                        <a:rPr lang="pt-BR" sz="1000" b="1" u="sng" err="1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Bad</a:t>
                      </a:r>
                      <a:endParaRPr sz="1000" b="1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Exposição de privacidade, Vazamento de dados pessoais, Ameaças cibernéticas</a:t>
                      </a:r>
                      <a:endParaRPr lang="pt-BR" sz="1200" b="0" i="0" u="none" strike="noStrike" noProof="0">
                        <a:solidFill>
                          <a:srgbClr val="F2F0E4"/>
                        </a:solidFill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The </a:t>
                      </a:r>
                      <a:r>
                        <a:rPr lang="pt-BR" sz="1000" b="1" u="sng" err="1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Ugly</a:t>
                      </a:r>
                      <a:endParaRPr sz="1000" b="1" u="sng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Estado de Vigilância</a:t>
                      </a: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</a:rPr>
                        <a:t>,</a:t>
                      </a: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Sustentabilidade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sng">
                          <a:solidFill>
                            <a:schemeClr val="hlink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Proposta de Melhoria</a:t>
                      </a:r>
                      <a:endParaRPr lang="pt-BR" sz="1000" b="1">
                        <a:solidFill>
                          <a:schemeClr val="dk1"/>
                        </a:solidFill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Utilização de tecnologias de </a:t>
                      </a:r>
                      <a:r>
                        <a:rPr lang="pt-BR" sz="1000" err="1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anonimização</a:t>
                      </a: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 e transmissão segura dos dados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1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000" b="1" u="sng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Cenário Ideal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pt-BR" sz="1000">
                          <a:solidFill>
                            <a:schemeClr val="dk1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Segurança por design, Frameworks de privacidade e segurança, Profissionais especialistas</a:t>
                      </a:r>
                    </a:p>
                  </a:txBody>
                  <a:tcPr marL="91425" marR="91425" marT="0" marB="0" anchor="ctr">
                    <a:lnL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46" name="Google Shape;1046;p37"/>
          <p:cNvSpPr txBox="1"/>
          <p:nvPr/>
        </p:nvSpPr>
        <p:spPr>
          <a:xfrm>
            <a:off x="720000" y="1063725"/>
            <a:ext cx="7704000" cy="36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Assuntos discutidos nesta apresentação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07933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926880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Vigilância Eficiente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3525449" y="2140853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Resposta a Incidentes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6138745" y="1877799"/>
            <a:ext cx="2093100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Prevenção de Infrações de Trânsito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185491" y="3992278"/>
            <a:ext cx="20931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Identificação de Padrões Anormais</a:t>
            </a:r>
            <a:endParaRPr/>
          </a:p>
        </p:txBody>
      </p:sp>
      <p:sp>
        <p:nvSpPr>
          <p:cNvPr id="1244" name="Google Shape;1244;p46"/>
          <p:cNvSpPr txBox="1">
            <a:spLocks noGrp="1"/>
          </p:cNvSpPr>
          <p:nvPr>
            <p:ph type="subTitle" idx="15"/>
          </p:nvPr>
        </p:nvSpPr>
        <p:spPr>
          <a:xfrm>
            <a:off x="4648600" y="3992278"/>
            <a:ext cx="250341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Monitoramento de Áreas de Risco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17070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3204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6933850" y="1233238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30051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0" name="Google Shape;1250;p46"/>
          <p:cNvSpPr/>
          <p:nvPr/>
        </p:nvSpPr>
        <p:spPr>
          <a:xfrm>
            <a:off x="5618547" y="28691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1799817" y="1304852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397647" y="1306001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7004997" y="1305996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73" name="Google Shape;1273;p46"/>
          <p:cNvSpPr/>
          <p:nvPr/>
        </p:nvSpPr>
        <p:spPr>
          <a:xfrm>
            <a:off x="5690130" y="2940789"/>
            <a:ext cx="362615" cy="359849"/>
          </a:xfrm>
          <a:custGeom>
            <a:avLst/>
            <a:gdLst/>
            <a:ahLst/>
            <a:cxnLst/>
            <a:rect l="l" t="t" r="r" b="b"/>
            <a:pathLst>
              <a:path w="16913" h="16784" extrusionOk="0">
                <a:moveTo>
                  <a:pt x="6379" y="661"/>
                </a:moveTo>
                <a:cubicBezTo>
                  <a:pt x="6416" y="661"/>
                  <a:pt x="6458" y="668"/>
                  <a:pt x="6490" y="689"/>
                </a:cubicBezTo>
                <a:lnTo>
                  <a:pt x="16018" y="6189"/>
                </a:lnTo>
                <a:cubicBezTo>
                  <a:pt x="16126" y="6250"/>
                  <a:pt x="16163" y="6391"/>
                  <a:pt x="16100" y="6499"/>
                </a:cubicBezTo>
                <a:cubicBezTo>
                  <a:pt x="15486" y="7561"/>
                  <a:pt x="14370" y="8155"/>
                  <a:pt x="13225" y="8155"/>
                </a:cubicBezTo>
                <a:cubicBezTo>
                  <a:pt x="12663" y="8155"/>
                  <a:pt x="12093" y="8012"/>
                  <a:pt x="11573" y="7711"/>
                </a:cubicBezTo>
                <a:lnTo>
                  <a:pt x="4719" y="3755"/>
                </a:lnTo>
                <a:cubicBezTo>
                  <a:pt x="4612" y="3693"/>
                  <a:pt x="4575" y="3554"/>
                  <a:pt x="4638" y="3446"/>
                </a:cubicBezTo>
                <a:lnTo>
                  <a:pt x="6183" y="771"/>
                </a:lnTo>
                <a:cubicBezTo>
                  <a:pt x="6211" y="718"/>
                  <a:pt x="6261" y="682"/>
                  <a:pt x="6319" y="666"/>
                </a:cubicBezTo>
                <a:cubicBezTo>
                  <a:pt x="6337" y="661"/>
                  <a:pt x="6358" y="661"/>
                  <a:pt x="6379" y="661"/>
                </a:cubicBezTo>
                <a:close/>
                <a:moveTo>
                  <a:pt x="4216" y="4183"/>
                </a:moveTo>
                <a:cubicBezTo>
                  <a:pt x="4268" y="4235"/>
                  <a:pt x="4328" y="4283"/>
                  <a:pt x="4394" y="4322"/>
                </a:cubicBezTo>
                <a:lnTo>
                  <a:pt x="11247" y="8280"/>
                </a:lnTo>
                <a:cubicBezTo>
                  <a:pt x="11512" y="8432"/>
                  <a:pt x="11788" y="8550"/>
                  <a:pt x="12071" y="8637"/>
                </a:cubicBezTo>
                <a:lnTo>
                  <a:pt x="11580" y="9478"/>
                </a:lnTo>
                <a:cubicBezTo>
                  <a:pt x="11549" y="9536"/>
                  <a:pt x="11489" y="9568"/>
                  <a:pt x="11429" y="9568"/>
                </a:cubicBezTo>
                <a:cubicBezTo>
                  <a:pt x="11399" y="9568"/>
                  <a:pt x="11369" y="9561"/>
                  <a:pt x="11342" y="9544"/>
                </a:cubicBezTo>
                <a:lnTo>
                  <a:pt x="3827" y="5206"/>
                </a:lnTo>
                <a:cubicBezTo>
                  <a:pt x="3788" y="5185"/>
                  <a:pt x="3759" y="5146"/>
                  <a:pt x="3746" y="5098"/>
                </a:cubicBezTo>
                <a:cubicBezTo>
                  <a:pt x="3733" y="5054"/>
                  <a:pt x="3738" y="5007"/>
                  <a:pt x="3762" y="4965"/>
                </a:cubicBezTo>
                <a:lnTo>
                  <a:pt x="4216" y="4183"/>
                </a:lnTo>
                <a:close/>
                <a:moveTo>
                  <a:pt x="12742" y="8781"/>
                </a:moveTo>
                <a:cubicBezTo>
                  <a:pt x="12902" y="8799"/>
                  <a:pt x="13062" y="8810"/>
                  <a:pt x="13220" y="8810"/>
                </a:cubicBezTo>
                <a:cubicBezTo>
                  <a:pt x="13361" y="8810"/>
                  <a:pt x="13506" y="8804"/>
                  <a:pt x="13647" y="8786"/>
                </a:cubicBezTo>
                <a:lnTo>
                  <a:pt x="13647" y="8786"/>
                </a:lnTo>
                <a:lnTo>
                  <a:pt x="13123" y="9699"/>
                </a:lnTo>
                <a:lnTo>
                  <a:pt x="12441" y="9305"/>
                </a:lnTo>
                <a:lnTo>
                  <a:pt x="12742" y="8781"/>
                </a:lnTo>
                <a:close/>
                <a:moveTo>
                  <a:pt x="15462" y="8122"/>
                </a:moveTo>
                <a:lnTo>
                  <a:pt x="15672" y="8164"/>
                </a:lnTo>
                <a:lnTo>
                  <a:pt x="14203" y="10711"/>
                </a:lnTo>
                <a:lnTo>
                  <a:pt x="13652" y="10090"/>
                </a:lnTo>
                <a:lnTo>
                  <a:pt x="14515" y="8595"/>
                </a:lnTo>
                <a:cubicBezTo>
                  <a:pt x="14851" y="8479"/>
                  <a:pt x="15168" y="8322"/>
                  <a:pt x="15462" y="8122"/>
                </a:cubicBezTo>
                <a:close/>
                <a:moveTo>
                  <a:pt x="6726" y="9408"/>
                </a:moveTo>
                <a:cubicBezTo>
                  <a:pt x="6933" y="9481"/>
                  <a:pt x="7148" y="9518"/>
                  <a:pt x="7363" y="9518"/>
                </a:cubicBezTo>
                <a:lnTo>
                  <a:pt x="7381" y="9518"/>
                </a:lnTo>
                <a:lnTo>
                  <a:pt x="7381" y="12012"/>
                </a:lnTo>
                <a:cubicBezTo>
                  <a:pt x="7276" y="11983"/>
                  <a:pt x="7169" y="11970"/>
                  <a:pt x="7053" y="11970"/>
                </a:cubicBezTo>
                <a:cubicBezTo>
                  <a:pt x="6938" y="11970"/>
                  <a:pt x="6830" y="11986"/>
                  <a:pt x="6726" y="12012"/>
                </a:cubicBezTo>
                <a:lnTo>
                  <a:pt x="6726" y="9408"/>
                </a:lnTo>
                <a:close/>
                <a:moveTo>
                  <a:pt x="5855" y="12886"/>
                </a:moveTo>
                <a:cubicBezTo>
                  <a:pt x="5823" y="12990"/>
                  <a:pt x="5810" y="13098"/>
                  <a:pt x="5810" y="13213"/>
                </a:cubicBezTo>
                <a:cubicBezTo>
                  <a:pt x="5810" y="13329"/>
                  <a:pt x="5826" y="13436"/>
                  <a:pt x="5855" y="13541"/>
                </a:cubicBezTo>
                <a:lnTo>
                  <a:pt x="3541" y="13541"/>
                </a:lnTo>
                <a:lnTo>
                  <a:pt x="3541" y="12886"/>
                </a:lnTo>
                <a:close/>
                <a:moveTo>
                  <a:pt x="2886" y="10294"/>
                </a:moveTo>
                <a:lnTo>
                  <a:pt x="2886" y="16130"/>
                </a:lnTo>
                <a:lnTo>
                  <a:pt x="656" y="16130"/>
                </a:lnTo>
                <a:lnTo>
                  <a:pt x="656" y="10294"/>
                </a:lnTo>
                <a:close/>
                <a:moveTo>
                  <a:pt x="6381" y="0"/>
                </a:moveTo>
                <a:cubicBezTo>
                  <a:pt x="6303" y="0"/>
                  <a:pt x="6225" y="11"/>
                  <a:pt x="6149" y="31"/>
                </a:cubicBezTo>
                <a:cubicBezTo>
                  <a:pt x="5923" y="91"/>
                  <a:pt x="5732" y="236"/>
                  <a:pt x="5613" y="440"/>
                </a:cubicBezTo>
                <a:lnTo>
                  <a:pt x="3190" y="4634"/>
                </a:lnTo>
                <a:cubicBezTo>
                  <a:pt x="3080" y="4826"/>
                  <a:pt x="3051" y="5049"/>
                  <a:pt x="3109" y="5266"/>
                </a:cubicBezTo>
                <a:cubicBezTo>
                  <a:pt x="3169" y="5481"/>
                  <a:pt x="3305" y="5660"/>
                  <a:pt x="3497" y="5770"/>
                </a:cubicBezTo>
                <a:lnTo>
                  <a:pt x="5593" y="6982"/>
                </a:lnTo>
                <a:cubicBezTo>
                  <a:pt x="5333" y="7690"/>
                  <a:pt x="5527" y="8484"/>
                  <a:pt x="6070" y="8996"/>
                </a:cubicBezTo>
                <a:lnTo>
                  <a:pt x="6070" y="12227"/>
                </a:lnTo>
                <a:lnTo>
                  <a:pt x="3541" y="12227"/>
                </a:lnTo>
                <a:lnTo>
                  <a:pt x="3541" y="9964"/>
                </a:lnTo>
                <a:cubicBezTo>
                  <a:pt x="3541" y="9783"/>
                  <a:pt x="3395" y="9636"/>
                  <a:pt x="3214" y="9636"/>
                </a:cubicBezTo>
                <a:lnTo>
                  <a:pt x="328" y="9636"/>
                </a:lnTo>
                <a:cubicBezTo>
                  <a:pt x="150" y="9636"/>
                  <a:pt x="1" y="9783"/>
                  <a:pt x="1" y="9964"/>
                </a:cubicBezTo>
                <a:lnTo>
                  <a:pt x="1" y="16455"/>
                </a:lnTo>
                <a:cubicBezTo>
                  <a:pt x="1" y="16636"/>
                  <a:pt x="150" y="16783"/>
                  <a:pt x="328" y="16783"/>
                </a:cubicBezTo>
                <a:lnTo>
                  <a:pt x="3214" y="16783"/>
                </a:lnTo>
                <a:cubicBezTo>
                  <a:pt x="3395" y="16783"/>
                  <a:pt x="3541" y="16636"/>
                  <a:pt x="3541" y="16455"/>
                </a:cubicBezTo>
                <a:lnTo>
                  <a:pt x="3541" y="14194"/>
                </a:lnTo>
                <a:lnTo>
                  <a:pt x="6290" y="14194"/>
                </a:lnTo>
                <a:cubicBezTo>
                  <a:pt x="6500" y="14357"/>
                  <a:pt x="6765" y="14457"/>
                  <a:pt x="7053" y="14457"/>
                </a:cubicBezTo>
                <a:cubicBezTo>
                  <a:pt x="7743" y="14457"/>
                  <a:pt x="8299" y="13898"/>
                  <a:pt x="8299" y="13211"/>
                </a:cubicBezTo>
                <a:cubicBezTo>
                  <a:pt x="8299" y="12922"/>
                  <a:pt x="8202" y="12660"/>
                  <a:pt x="8037" y="12445"/>
                </a:cubicBezTo>
                <a:lnTo>
                  <a:pt x="8037" y="9395"/>
                </a:lnTo>
                <a:cubicBezTo>
                  <a:pt x="8333" y="9282"/>
                  <a:pt x="8601" y="9096"/>
                  <a:pt x="8811" y="8844"/>
                </a:cubicBezTo>
                <a:lnTo>
                  <a:pt x="11011" y="10111"/>
                </a:lnTo>
                <a:cubicBezTo>
                  <a:pt x="11142" y="10187"/>
                  <a:pt x="11284" y="10223"/>
                  <a:pt x="11428" y="10223"/>
                </a:cubicBezTo>
                <a:cubicBezTo>
                  <a:pt x="11693" y="10223"/>
                  <a:pt x="11948" y="10095"/>
                  <a:pt x="12110" y="9869"/>
                </a:cubicBezTo>
                <a:lnTo>
                  <a:pt x="13075" y="10431"/>
                </a:lnTo>
                <a:lnTo>
                  <a:pt x="14012" y="11485"/>
                </a:lnTo>
                <a:cubicBezTo>
                  <a:pt x="14072" y="11558"/>
                  <a:pt x="14161" y="11598"/>
                  <a:pt x="14256" y="11598"/>
                </a:cubicBezTo>
                <a:cubicBezTo>
                  <a:pt x="14266" y="11598"/>
                  <a:pt x="14279" y="11598"/>
                  <a:pt x="14290" y="11592"/>
                </a:cubicBezTo>
                <a:cubicBezTo>
                  <a:pt x="14395" y="11585"/>
                  <a:pt x="14487" y="11522"/>
                  <a:pt x="14542" y="11432"/>
                </a:cubicBezTo>
                <a:lnTo>
                  <a:pt x="16469" y="8096"/>
                </a:lnTo>
                <a:cubicBezTo>
                  <a:pt x="16522" y="8004"/>
                  <a:pt x="16530" y="7892"/>
                  <a:pt x="16485" y="7797"/>
                </a:cubicBezTo>
                <a:cubicBezTo>
                  <a:pt x="16443" y="7703"/>
                  <a:pt x="16354" y="7629"/>
                  <a:pt x="16254" y="7611"/>
                </a:cubicBezTo>
                <a:lnTo>
                  <a:pt x="16105" y="7580"/>
                </a:lnTo>
                <a:cubicBezTo>
                  <a:pt x="16320" y="7357"/>
                  <a:pt x="16509" y="7105"/>
                  <a:pt x="16669" y="6824"/>
                </a:cubicBezTo>
                <a:cubicBezTo>
                  <a:pt x="16913" y="6405"/>
                  <a:pt x="16768" y="5862"/>
                  <a:pt x="16346" y="5620"/>
                </a:cubicBezTo>
                <a:lnTo>
                  <a:pt x="6817" y="118"/>
                </a:lnTo>
                <a:cubicBezTo>
                  <a:pt x="6684" y="40"/>
                  <a:pt x="6533" y="0"/>
                  <a:pt x="63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74" name="Google Shape;1274;p46"/>
          <p:cNvGrpSpPr/>
          <p:nvPr/>
        </p:nvGrpSpPr>
        <p:grpSpPr>
          <a:xfrm>
            <a:off x="3076697" y="2941409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771199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Tráfego Inteligente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1012945" y="2164114"/>
            <a:ext cx="28648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Otimização de Fluxo de Tráfego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2618819" y="3939670"/>
            <a:ext cx="3378217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Alocação de Agentes de Trânsito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4623233" y="1641274"/>
            <a:ext cx="2734812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Estacionamentos Inteligente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2208289" y="1251966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058280" y="2950262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5712794" y="12548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2301056" y="1323580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135477" y="3023025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5783941" y="1327608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518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Tráfego Inteligente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1012945" y="2164114"/>
            <a:ext cx="28648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Otimização de Fluxo de Tráfego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2618819" y="3939670"/>
            <a:ext cx="3378217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Alocação de Agentes de Trânsito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4623233" y="1641274"/>
            <a:ext cx="2734812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Estacionamentos Inteligente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2208289" y="1251966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058280" y="2950262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5712794" y="12548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2301056" y="1323580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135477" y="3023025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5783941" y="1327608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2559392A-927B-4ECF-A6EE-37506C45AA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063" y="2628480"/>
            <a:ext cx="7064434" cy="73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43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Tráfego Inteligente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1012945" y="2164114"/>
            <a:ext cx="28648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Otimização de Fluxo de Tráfego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2618819" y="3939670"/>
            <a:ext cx="3378217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Alocação de Agentes de Trânsito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4623233" y="1641274"/>
            <a:ext cx="2734812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Estacionamentos Inteligente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2208289" y="1251966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058280" y="2950262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5712794" y="12548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2301056" y="1323580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135477" y="3023025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5783941" y="1327608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82E360CF-DAAE-499C-A5F6-5E5FC8517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798" y="2630180"/>
            <a:ext cx="7640116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897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Tráfego Inteligente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1012945" y="2164114"/>
            <a:ext cx="28648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Otimização de Fluxo de Tráfego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2618819" y="3939670"/>
            <a:ext cx="3378217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Alocação de Agentes de Trânsito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4623233" y="1641274"/>
            <a:ext cx="2734812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Estacionamentos Inteligente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2208289" y="1251966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058280" y="2950262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5712794" y="12548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2301056" y="1323580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135477" y="3023025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5783941" y="1327608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908BBB7-FDEB-427C-BACD-F66FF4D509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06" y="1894945"/>
            <a:ext cx="8021169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9600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Tráfego Inteligente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1012945" y="2164114"/>
            <a:ext cx="28648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Otimização de Fluxo de Tráfego</a:t>
            </a:r>
            <a:endParaRPr/>
          </a:p>
        </p:txBody>
      </p:sp>
      <p:sp>
        <p:nvSpPr>
          <p:cNvPr id="1240" name="Google Shape;1240;p46"/>
          <p:cNvSpPr txBox="1">
            <a:spLocks noGrp="1"/>
          </p:cNvSpPr>
          <p:nvPr>
            <p:ph type="subTitle" idx="8"/>
          </p:nvPr>
        </p:nvSpPr>
        <p:spPr>
          <a:xfrm>
            <a:off x="2618819" y="3939670"/>
            <a:ext cx="3378217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Alocação de Agentes de Trânsito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4623233" y="1641274"/>
            <a:ext cx="2734812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Estacionamentos Inteligente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2208289" y="1251966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6" name="Google Shape;1246;p46"/>
          <p:cNvSpPr/>
          <p:nvPr/>
        </p:nvSpPr>
        <p:spPr>
          <a:xfrm>
            <a:off x="4058280" y="2950262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5712794" y="12548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2301056" y="1323580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6" name="Google Shape;1256;p46"/>
          <p:cNvGrpSpPr/>
          <p:nvPr/>
        </p:nvGrpSpPr>
        <p:grpSpPr>
          <a:xfrm>
            <a:off x="4135477" y="3023025"/>
            <a:ext cx="348704" cy="359939"/>
            <a:chOff x="1881261" y="1841383"/>
            <a:chExt cx="376448" cy="388577"/>
          </a:xfrm>
        </p:grpSpPr>
        <p:sp>
          <p:nvSpPr>
            <p:cNvPr id="1257" name="Google Shape;1257;p46"/>
            <p:cNvSpPr/>
            <p:nvPr/>
          </p:nvSpPr>
          <p:spPr>
            <a:xfrm>
              <a:off x="1983689" y="1943811"/>
              <a:ext cx="113863" cy="113863"/>
            </a:xfrm>
            <a:custGeom>
              <a:avLst/>
              <a:gdLst/>
              <a:ahLst/>
              <a:cxnLst/>
              <a:rect l="l" t="t" r="r" b="b"/>
              <a:pathLst>
                <a:path w="4919" h="4919" extrusionOk="0">
                  <a:moveTo>
                    <a:pt x="2458" y="1503"/>
                  </a:moveTo>
                  <a:cubicBezTo>
                    <a:pt x="2988" y="1503"/>
                    <a:pt x="3415" y="1933"/>
                    <a:pt x="3415" y="2460"/>
                  </a:cubicBezTo>
                  <a:cubicBezTo>
                    <a:pt x="3415" y="2988"/>
                    <a:pt x="2985" y="3418"/>
                    <a:pt x="2458" y="3418"/>
                  </a:cubicBezTo>
                  <a:cubicBezTo>
                    <a:pt x="1928" y="3418"/>
                    <a:pt x="1498" y="2988"/>
                    <a:pt x="1498" y="2460"/>
                  </a:cubicBezTo>
                  <a:cubicBezTo>
                    <a:pt x="1498" y="1933"/>
                    <a:pt x="1928" y="1503"/>
                    <a:pt x="2458" y="1503"/>
                  </a:cubicBezTo>
                  <a:close/>
                  <a:moveTo>
                    <a:pt x="2460" y="0"/>
                  </a:moveTo>
                  <a:cubicBezTo>
                    <a:pt x="1099" y="0"/>
                    <a:pt x="0" y="1102"/>
                    <a:pt x="0" y="2460"/>
                  </a:cubicBezTo>
                  <a:cubicBezTo>
                    <a:pt x="0" y="3816"/>
                    <a:pt x="1102" y="4918"/>
                    <a:pt x="2460" y="4918"/>
                  </a:cubicBezTo>
                  <a:cubicBezTo>
                    <a:pt x="3816" y="4918"/>
                    <a:pt x="4918" y="3816"/>
                    <a:pt x="4918" y="2460"/>
                  </a:cubicBezTo>
                  <a:cubicBezTo>
                    <a:pt x="4918" y="1102"/>
                    <a:pt x="3816" y="0"/>
                    <a:pt x="246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1929037" y="2158597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6" y="1"/>
                  </a:moveTo>
                  <a:cubicBezTo>
                    <a:pt x="294" y="1"/>
                    <a:pt x="1" y="295"/>
                    <a:pt x="1" y="656"/>
                  </a:cubicBezTo>
                  <a:cubicBezTo>
                    <a:pt x="1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2121810" y="2158597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1915797" y="1875919"/>
              <a:ext cx="132450" cy="132450"/>
            </a:xfrm>
            <a:custGeom>
              <a:avLst/>
              <a:gdLst/>
              <a:ahLst/>
              <a:cxnLst/>
              <a:rect l="l" t="t" r="r" b="b"/>
              <a:pathLst>
                <a:path w="5722" h="5722" extrusionOk="0">
                  <a:moveTo>
                    <a:pt x="5393" y="1"/>
                  </a:moveTo>
                  <a:cubicBezTo>
                    <a:pt x="2419" y="1"/>
                    <a:pt x="1" y="2419"/>
                    <a:pt x="1" y="5393"/>
                  </a:cubicBezTo>
                  <a:cubicBezTo>
                    <a:pt x="1" y="5574"/>
                    <a:pt x="148" y="5721"/>
                    <a:pt x="329" y="5721"/>
                  </a:cubicBezTo>
                  <a:cubicBezTo>
                    <a:pt x="507" y="5721"/>
                    <a:pt x="657" y="5574"/>
                    <a:pt x="657" y="5393"/>
                  </a:cubicBezTo>
                  <a:cubicBezTo>
                    <a:pt x="651" y="2781"/>
                    <a:pt x="2781" y="657"/>
                    <a:pt x="5393" y="657"/>
                  </a:cubicBezTo>
                  <a:cubicBezTo>
                    <a:pt x="5574" y="657"/>
                    <a:pt x="5721" y="507"/>
                    <a:pt x="5721" y="329"/>
                  </a:cubicBezTo>
                  <a:cubicBezTo>
                    <a:pt x="5721" y="148"/>
                    <a:pt x="5574" y="1"/>
                    <a:pt x="539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46"/>
            <p:cNvSpPr/>
            <p:nvPr/>
          </p:nvSpPr>
          <p:spPr>
            <a:xfrm>
              <a:off x="1881261" y="1841383"/>
              <a:ext cx="376448" cy="388577"/>
            </a:xfrm>
            <a:custGeom>
              <a:avLst/>
              <a:gdLst/>
              <a:ahLst/>
              <a:cxnLst/>
              <a:rect l="l" t="t" r="r" b="b"/>
              <a:pathLst>
                <a:path w="16263" h="16787" extrusionOk="0">
                  <a:moveTo>
                    <a:pt x="15016" y="6295"/>
                  </a:moveTo>
                  <a:cubicBezTo>
                    <a:pt x="15341" y="6295"/>
                    <a:pt x="15606" y="6560"/>
                    <a:pt x="15606" y="6885"/>
                  </a:cubicBezTo>
                  <a:cubicBezTo>
                    <a:pt x="15606" y="7211"/>
                    <a:pt x="15341" y="7476"/>
                    <a:pt x="15016" y="7476"/>
                  </a:cubicBezTo>
                  <a:cubicBezTo>
                    <a:pt x="14691" y="7476"/>
                    <a:pt x="14426" y="7211"/>
                    <a:pt x="14426" y="6885"/>
                  </a:cubicBezTo>
                  <a:cubicBezTo>
                    <a:pt x="14426" y="6560"/>
                    <a:pt x="14691" y="6295"/>
                    <a:pt x="15016" y="6295"/>
                  </a:cubicBezTo>
                  <a:close/>
                  <a:moveTo>
                    <a:pt x="6885" y="656"/>
                  </a:moveTo>
                  <a:cubicBezTo>
                    <a:pt x="10321" y="656"/>
                    <a:pt x="13115" y="3450"/>
                    <a:pt x="13115" y="6885"/>
                  </a:cubicBezTo>
                  <a:cubicBezTo>
                    <a:pt x="13115" y="10321"/>
                    <a:pt x="10321" y="13115"/>
                    <a:pt x="6885" y="13115"/>
                  </a:cubicBezTo>
                  <a:cubicBezTo>
                    <a:pt x="3450" y="13115"/>
                    <a:pt x="656" y="10321"/>
                    <a:pt x="656" y="6885"/>
                  </a:cubicBezTo>
                  <a:cubicBezTo>
                    <a:pt x="656" y="3450"/>
                    <a:pt x="3450" y="656"/>
                    <a:pt x="6885" y="656"/>
                  </a:cubicBezTo>
                  <a:close/>
                  <a:moveTo>
                    <a:pt x="12359" y="12590"/>
                  </a:moveTo>
                  <a:cubicBezTo>
                    <a:pt x="12540" y="12590"/>
                    <a:pt x="12687" y="12737"/>
                    <a:pt x="12687" y="12918"/>
                  </a:cubicBezTo>
                  <a:lnTo>
                    <a:pt x="12687" y="15803"/>
                  </a:lnTo>
                  <a:cubicBezTo>
                    <a:pt x="12687" y="15984"/>
                    <a:pt x="12540" y="16131"/>
                    <a:pt x="12359" y="16131"/>
                  </a:cubicBezTo>
                  <a:lnTo>
                    <a:pt x="1409" y="16131"/>
                  </a:lnTo>
                  <a:cubicBezTo>
                    <a:pt x="1231" y="16131"/>
                    <a:pt x="1081" y="15984"/>
                    <a:pt x="1081" y="15803"/>
                  </a:cubicBezTo>
                  <a:lnTo>
                    <a:pt x="1081" y="12918"/>
                  </a:lnTo>
                  <a:cubicBezTo>
                    <a:pt x="1081" y="12737"/>
                    <a:pt x="1231" y="12590"/>
                    <a:pt x="1409" y="12590"/>
                  </a:cubicBezTo>
                  <a:lnTo>
                    <a:pt x="3033" y="12590"/>
                  </a:lnTo>
                  <a:cubicBezTo>
                    <a:pt x="4131" y="13335"/>
                    <a:pt x="5459" y="13770"/>
                    <a:pt x="6885" y="13770"/>
                  </a:cubicBezTo>
                  <a:cubicBezTo>
                    <a:pt x="8312" y="13770"/>
                    <a:pt x="9637" y="13335"/>
                    <a:pt x="10738" y="12590"/>
                  </a:cubicBezTo>
                  <a:close/>
                  <a:moveTo>
                    <a:pt x="6885" y="0"/>
                  </a:moveTo>
                  <a:cubicBezTo>
                    <a:pt x="3088" y="0"/>
                    <a:pt x="1" y="3088"/>
                    <a:pt x="1" y="6885"/>
                  </a:cubicBezTo>
                  <a:cubicBezTo>
                    <a:pt x="1" y="8879"/>
                    <a:pt x="853" y="10675"/>
                    <a:pt x="2209" y="11934"/>
                  </a:cubicBezTo>
                  <a:lnTo>
                    <a:pt x="1409" y="11934"/>
                  </a:lnTo>
                  <a:cubicBezTo>
                    <a:pt x="869" y="11934"/>
                    <a:pt x="425" y="12378"/>
                    <a:pt x="425" y="12918"/>
                  </a:cubicBezTo>
                  <a:lnTo>
                    <a:pt x="425" y="15803"/>
                  </a:lnTo>
                  <a:cubicBezTo>
                    <a:pt x="425" y="16343"/>
                    <a:pt x="869" y="16787"/>
                    <a:pt x="1409" y="16787"/>
                  </a:cubicBezTo>
                  <a:lnTo>
                    <a:pt x="12359" y="16787"/>
                  </a:lnTo>
                  <a:cubicBezTo>
                    <a:pt x="12902" y="16787"/>
                    <a:pt x="13343" y="16343"/>
                    <a:pt x="13343" y="15803"/>
                  </a:cubicBezTo>
                  <a:lnTo>
                    <a:pt x="13343" y="12918"/>
                  </a:lnTo>
                  <a:cubicBezTo>
                    <a:pt x="13343" y="12837"/>
                    <a:pt x="13335" y="12755"/>
                    <a:pt x="13314" y="12682"/>
                  </a:cubicBezTo>
                  <a:cubicBezTo>
                    <a:pt x="13920" y="12079"/>
                    <a:pt x="14405" y="11376"/>
                    <a:pt x="14754" y="10591"/>
                  </a:cubicBezTo>
                  <a:cubicBezTo>
                    <a:pt x="15108" y="9799"/>
                    <a:pt x="15302" y="8957"/>
                    <a:pt x="15336" y="8087"/>
                  </a:cubicBezTo>
                  <a:cubicBezTo>
                    <a:pt x="15869" y="7948"/>
                    <a:pt x="16262" y="7462"/>
                    <a:pt x="16262" y="6885"/>
                  </a:cubicBezTo>
                  <a:cubicBezTo>
                    <a:pt x="16262" y="6196"/>
                    <a:pt x="15703" y="5640"/>
                    <a:pt x="15016" y="5640"/>
                  </a:cubicBezTo>
                  <a:cubicBezTo>
                    <a:pt x="14326" y="5640"/>
                    <a:pt x="13770" y="6196"/>
                    <a:pt x="13770" y="6885"/>
                  </a:cubicBezTo>
                  <a:cubicBezTo>
                    <a:pt x="13770" y="7455"/>
                    <a:pt x="14156" y="7937"/>
                    <a:pt x="14681" y="8084"/>
                  </a:cubicBezTo>
                  <a:cubicBezTo>
                    <a:pt x="14612" y="9592"/>
                    <a:pt x="13991" y="11040"/>
                    <a:pt x="12944" y="12128"/>
                  </a:cubicBezTo>
                  <a:cubicBezTo>
                    <a:pt x="12779" y="12005"/>
                    <a:pt x="12580" y="11934"/>
                    <a:pt x="12359" y="11934"/>
                  </a:cubicBezTo>
                  <a:lnTo>
                    <a:pt x="11559" y="11934"/>
                  </a:lnTo>
                  <a:cubicBezTo>
                    <a:pt x="12918" y="10675"/>
                    <a:pt x="13770" y="8879"/>
                    <a:pt x="13770" y="6885"/>
                  </a:cubicBezTo>
                  <a:cubicBezTo>
                    <a:pt x="13770" y="3088"/>
                    <a:pt x="10681" y="0"/>
                    <a:pt x="68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5783941" y="1327608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3418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Eficiência em Serviços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1012945" y="2164114"/>
            <a:ext cx="28648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Gestão de Resíduos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4550420" y="1653311"/>
            <a:ext cx="2824041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Iluminação Pública Inteligente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670632" y="3817815"/>
            <a:ext cx="323550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Gerenciamento de Transporte Público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2208289" y="1251966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5712794" y="12548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4036835" y="2939647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2301056" y="1323580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5783941" y="1327608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46"/>
          <p:cNvGrpSpPr/>
          <p:nvPr/>
        </p:nvGrpSpPr>
        <p:grpSpPr>
          <a:xfrm>
            <a:off x="4108385" y="3011906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65188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Eficiência em Serviços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1012945" y="2164114"/>
            <a:ext cx="28648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Gestão de Resíduos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4550420" y="1653311"/>
            <a:ext cx="2824041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Iluminação Pública Inteligente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670632" y="3817815"/>
            <a:ext cx="323550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Gerenciamento de Transporte Público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2208289" y="1251966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5712794" y="12548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4036835" y="2939647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2301056" y="1323580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5783941" y="1327608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46"/>
          <p:cNvGrpSpPr/>
          <p:nvPr/>
        </p:nvGrpSpPr>
        <p:grpSpPr>
          <a:xfrm>
            <a:off x="4108385" y="3011906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A7AB193A-3576-478F-A474-B4139B3A0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632" y="2560720"/>
            <a:ext cx="5687219" cy="571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4734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Eficiência em Serviços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1012945" y="2164114"/>
            <a:ext cx="28648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Gestão de Resíduos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4550420" y="1653311"/>
            <a:ext cx="2824041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Iluminação Pública Inteligente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670632" y="3817815"/>
            <a:ext cx="323550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Gerenciamento de Transporte Público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2208289" y="1251966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5712794" y="12548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4036835" y="2939647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2301056" y="1323580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5783941" y="1327608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46"/>
          <p:cNvGrpSpPr/>
          <p:nvPr/>
        </p:nvGrpSpPr>
        <p:grpSpPr>
          <a:xfrm>
            <a:off x="4108385" y="3011906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4D2D20DF-7218-49A4-AB30-3602ED1B0B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59" y="2806994"/>
            <a:ext cx="5858693" cy="50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21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Eficiência em Serviços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1012945" y="2164114"/>
            <a:ext cx="28648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Gestão de Resíduos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4550420" y="1653311"/>
            <a:ext cx="2824041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Iluminação Pública Inteligente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670632" y="3817815"/>
            <a:ext cx="323550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Gerenciamento de Transporte Público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2208289" y="1251966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5712794" y="12548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4036835" y="2939647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2301056" y="1323580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5783941" y="1327608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46"/>
          <p:cNvGrpSpPr/>
          <p:nvPr/>
        </p:nvGrpSpPr>
        <p:grpSpPr>
          <a:xfrm>
            <a:off x="4108385" y="3011906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C0ED0151-C449-4FFA-852D-C116DAA90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386" y="1162909"/>
            <a:ext cx="5008476" cy="1679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697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m 16">
            <a:extLst>
              <a:ext uri="{FF2B5EF4-FFF2-40B4-BE49-F238E27FC236}">
                <a16:creationId xmlns:a16="http://schemas.microsoft.com/office/drawing/2014/main" id="{2F9F656E-2B80-4375-A4DB-60A9ADA5D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19" name="Zoom de Seção 18">
                <a:extLst>
                  <a:ext uri="{FF2B5EF4-FFF2-40B4-BE49-F238E27FC236}">
                    <a16:creationId xmlns:a16="http://schemas.microsoft.com/office/drawing/2014/main" id="{99B0A48F-AF6D-4E5B-A3D8-FB15998F50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79636651"/>
                  </p:ext>
                </p:extLst>
              </p:nvPr>
            </p:nvGraphicFramePr>
            <p:xfrm>
              <a:off x="342900" y="200866"/>
              <a:ext cx="1775012" cy="809345"/>
            </p:xfrm>
            <a:graphic>
              <a:graphicData uri="http://schemas.microsoft.com/office/powerpoint/2016/sectionzoom">
                <psez:sectionZm>
                  <psez:sectionZmObj sectionId="{9F2060EC-07C4-4180-B0A7-D7D1A5C305F8}">
                    <psez:zmPr id="{09D051FC-5825-44A4-8B58-60D045E3BB2B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75012" cy="80934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19" name="Zoom de Seção 18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9B0A48F-AF6D-4E5B-A3D8-FB15998F50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42900" y="200866"/>
                <a:ext cx="1775012" cy="80934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Zoom de Seção 20">
                <a:extLst>
                  <a:ext uri="{FF2B5EF4-FFF2-40B4-BE49-F238E27FC236}">
                    <a16:creationId xmlns:a16="http://schemas.microsoft.com/office/drawing/2014/main" id="{98B2C172-F1E1-47BF-9AE1-0EE91D78130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185768749"/>
                  </p:ext>
                </p:extLst>
              </p:nvPr>
            </p:nvGraphicFramePr>
            <p:xfrm>
              <a:off x="4666131" y="200866"/>
              <a:ext cx="2135258" cy="809344"/>
            </p:xfrm>
            <a:graphic>
              <a:graphicData uri="http://schemas.microsoft.com/office/powerpoint/2016/sectionzoom">
                <psez:sectionZm>
                  <psez:sectionZmObj sectionId="{908C1132-81A9-4663-A81D-B84818BAAF3A}">
                    <psez:zmPr id="{C4F86825-D2F3-48E1-A021-ABD92AE88AD5}" transitionDur="1000">
                      <p166:blipFill xmlns:p166="http://schemas.microsoft.com/office/powerpoint/2016/6/main">
                        <a:blip r:embed="rId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35258" cy="80934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Zoom de Seção 20">
                <a:hlinkClick r:id="rId7" action="ppaction://hlinksldjump"/>
                <a:extLst>
                  <a:ext uri="{FF2B5EF4-FFF2-40B4-BE49-F238E27FC236}">
                    <a16:creationId xmlns:a16="http://schemas.microsoft.com/office/drawing/2014/main" id="{98B2C172-F1E1-47BF-9AE1-0EE91D78130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66131" y="200866"/>
                <a:ext cx="2135258" cy="80934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Zoom de Seção 22">
                <a:extLst>
                  <a:ext uri="{FF2B5EF4-FFF2-40B4-BE49-F238E27FC236}">
                    <a16:creationId xmlns:a16="http://schemas.microsoft.com/office/drawing/2014/main" id="{DC2990B6-7FAE-4DAA-835E-A04CF7554DC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43901553"/>
                  </p:ext>
                </p:extLst>
              </p:nvPr>
            </p:nvGraphicFramePr>
            <p:xfrm>
              <a:off x="2369507" y="1010210"/>
              <a:ext cx="2135259" cy="867337"/>
            </p:xfrm>
            <a:graphic>
              <a:graphicData uri="http://schemas.microsoft.com/office/powerpoint/2016/sectionzoom">
                <psez:sectionZm>
                  <psez:sectionZmObj sectionId="{A1577166-D25D-4945-89D3-218D0D86D535}">
                    <psez:zmPr id="{AD053651-015B-458B-8D6A-9CAC59E8BD94}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35259" cy="86733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Zoom de Seção 22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DC2990B6-7FAE-4DAA-835E-A04CF7554DC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369507" y="1010210"/>
                <a:ext cx="2135259" cy="86733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" name="Zoom de Seção 2">
                <a:extLst>
                  <a:ext uri="{FF2B5EF4-FFF2-40B4-BE49-F238E27FC236}">
                    <a16:creationId xmlns:a16="http://schemas.microsoft.com/office/drawing/2014/main" id="{2669290B-767C-4EDF-83CF-A20208AA45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9440002"/>
                  </p:ext>
                </p:extLst>
              </p:nvPr>
            </p:nvGraphicFramePr>
            <p:xfrm>
              <a:off x="7023180" y="1057275"/>
              <a:ext cx="1717407" cy="758078"/>
            </p:xfrm>
            <a:graphic>
              <a:graphicData uri="http://schemas.microsoft.com/office/powerpoint/2016/sectionzoom">
                <psez:sectionZm>
                  <psez:sectionZmObj sectionId="{13FB95AC-2EDF-4A9C-AAA3-2B630F2E1014}">
                    <psez:zmPr id="{1637F3DD-679D-4F19-8385-77D753F5EF1D}" transitionDur="100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717407" cy="75807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" name="Zoom de Seção 2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2669290B-767C-4EDF-83CF-A20208AA45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023180" y="1057275"/>
                <a:ext cx="1717407" cy="75807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Zoom de Seção 4">
                <a:extLst>
                  <a:ext uri="{FF2B5EF4-FFF2-40B4-BE49-F238E27FC236}">
                    <a16:creationId xmlns:a16="http://schemas.microsoft.com/office/drawing/2014/main" id="{8DBC1870-973E-4041-B659-58FC93FEC22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32423251"/>
                  </p:ext>
                </p:extLst>
              </p:nvPr>
            </p:nvGraphicFramePr>
            <p:xfrm>
              <a:off x="4666131" y="1902762"/>
              <a:ext cx="2084293" cy="668988"/>
            </p:xfrm>
            <a:graphic>
              <a:graphicData uri="http://schemas.microsoft.com/office/powerpoint/2016/sectionzoom">
                <psez:sectionZm>
                  <psez:sectionZmObj sectionId="{30BE48A9-785F-4DA1-9EDB-FBE0FF76DB7C}">
                    <psez:zmPr id="{5AAF79B1-5175-480A-8E8C-DFA9088185FA}" transitionDur="100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084293" cy="66898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Zoom de Seção 4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8DBC1870-973E-4041-B659-58FC93FEC22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666131" y="1902762"/>
                <a:ext cx="2084293" cy="66898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4" name="Zoom de Seção 3">
                <a:extLst>
                  <a:ext uri="{FF2B5EF4-FFF2-40B4-BE49-F238E27FC236}">
                    <a16:creationId xmlns:a16="http://schemas.microsoft.com/office/drawing/2014/main" id="{EF254136-B9C6-4319-9937-358D90DCE81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41489253"/>
                  </p:ext>
                </p:extLst>
              </p:nvPr>
            </p:nvGraphicFramePr>
            <p:xfrm>
              <a:off x="2369507" y="2682494"/>
              <a:ext cx="2135259" cy="666762"/>
            </p:xfrm>
            <a:graphic>
              <a:graphicData uri="http://schemas.microsoft.com/office/powerpoint/2016/sectionzoom">
                <psez:sectionZm>
                  <psez:sectionZmObj sectionId="{DA9F5972-A098-4440-83EA-73BA3FC9F1E3}">
                    <psez:zmPr id="{49AFE1A0-6A36-4975-B49A-3D67310A9792}" transitionDur="1000">
                      <p166:blipFill xmlns:p166="http://schemas.microsoft.com/office/powerpoint/2016/6/main">
                        <a:blip r:embed="rId1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135259" cy="666762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4" name="Zoom de Seção 3">
                <a:hlinkClick r:id="rId19" action="ppaction://hlinksldjump"/>
                <a:extLst>
                  <a:ext uri="{FF2B5EF4-FFF2-40B4-BE49-F238E27FC236}">
                    <a16:creationId xmlns:a16="http://schemas.microsoft.com/office/drawing/2014/main" id="{EF254136-B9C6-4319-9937-358D90DCE81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2369507" y="2682494"/>
                <a:ext cx="2135259" cy="666762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9501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Eficiência em Serviços</a:t>
            </a:r>
            <a:endParaRPr/>
          </a:p>
        </p:txBody>
      </p:sp>
      <p:sp>
        <p:nvSpPr>
          <p:cNvPr id="1239" name="Google Shape;1239;p46"/>
          <p:cNvSpPr txBox="1">
            <a:spLocks noGrp="1"/>
          </p:cNvSpPr>
          <p:nvPr>
            <p:ph type="subTitle" idx="7"/>
          </p:nvPr>
        </p:nvSpPr>
        <p:spPr>
          <a:xfrm>
            <a:off x="1012945" y="2164114"/>
            <a:ext cx="286482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Gestão de Resíduos</a:t>
            </a:r>
            <a:endParaRPr/>
          </a:p>
        </p:txBody>
      </p:sp>
      <p:sp>
        <p:nvSpPr>
          <p:cNvPr id="1241" name="Google Shape;1241;p46"/>
          <p:cNvSpPr txBox="1">
            <a:spLocks noGrp="1"/>
          </p:cNvSpPr>
          <p:nvPr>
            <p:ph type="subTitle" idx="9"/>
          </p:nvPr>
        </p:nvSpPr>
        <p:spPr>
          <a:xfrm>
            <a:off x="4550420" y="1653311"/>
            <a:ext cx="2824041" cy="87374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Iluminação Pública Inteligente</a:t>
            </a:r>
            <a:endParaRPr/>
          </a:p>
        </p:txBody>
      </p:sp>
      <p:sp>
        <p:nvSpPr>
          <p:cNvPr id="1243" name="Google Shape;1243;p46"/>
          <p:cNvSpPr txBox="1">
            <a:spLocks noGrp="1"/>
          </p:cNvSpPr>
          <p:nvPr>
            <p:ph type="subTitle" idx="14"/>
          </p:nvPr>
        </p:nvSpPr>
        <p:spPr>
          <a:xfrm>
            <a:off x="2670632" y="3817815"/>
            <a:ext cx="3235505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/>
            <a:r>
              <a:rPr lang="pt-BR"/>
              <a:t>Gerenciamento de Transporte Público</a:t>
            </a:r>
            <a:endParaRPr/>
          </a:p>
        </p:txBody>
      </p:sp>
      <p:sp>
        <p:nvSpPr>
          <p:cNvPr id="1245" name="Google Shape;1245;p46"/>
          <p:cNvSpPr/>
          <p:nvPr/>
        </p:nvSpPr>
        <p:spPr>
          <a:xfrm>
            <a:off x="2208289" y="1251966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7" name="Google Shape;1247;p46"/>
          <p:cNvSpPr/>
          <p:nvPr/>
        </p:nvSpPr>
        <p:spPr>
          <a:xfrm>
            <a:off x="5712794" y="12548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9" name="Google Shape;1249;p46"/>
          <p:cNvSpPr/>
          <p:nvPr/>
        </p:nvSpPr>
        <p:spPr>
          <a:xfrm>
            <a:off x="4036835" y="2939647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51" name="Google Shape;1251;p46"/>
          <p:cNvGrpSpPr/>
          <p:nvPr/>
        </p:nvGrpSpPr>
        <p:grpSpPr>
          <a:xfrm>
            <a:off x="2301056" y="1323580"/>
            <a:ext cx="317763" cy="359875"/>
            <a:chOff x="1366368" y="1860711"/>
            <a:chExt cx="343046" cy="388508"/>
          </a:xfrm>
        </p:grpSpPr>
        <p:sp>
          <p:nvSpPr>
            <p:cNvPr id="1252" name="Google Shape;1252;p46"/>
            <p:cNvSpPr/>
            <p:nvPr/>
          </p:nvSpPr>
          <p:spPr>
            <a:xfrm>
              <a:off x="1366368" y="1860711"/>
              <a:ext cx="343046" cy="388508"/>
            </a:xfrm>
            <a:custGeom>
              <a:avLst/>
              <a:gdLst/>
              <a:ahLst/>
              <a:cxnLst/>
              <a:rect l="l" t="t" r="r" b="b"/>
              <a:pathLst>
                <a:path w="14820" h="16784" extrusionOk="0">
                  <a:moveTo>
                    <a:pt x="7410" y="700"/>
                  </a:moveTo>
                  <a:cubicBezTo>
                    <a:pt x="9482" y="1765"/>
                    <a:pt x="11806" y="2350"/>
                    <a:pt x="14164" y="2402"/>
                  </a:cubicBezTo>
                  <a:lnTo>
                    <a:pt x="14164" y="7197"/>
                  </a:lnTo>
                  <a:cubicBezTo>
                    <a:pt x="14164" y="11341"/>
                    <a:pt x="11389" y="14997"/>
                    <a:pt x="7410" y="16119"/>
                  </a:cubicBezTo>
                  <a:cubicBezTo>
                    <a:pt x="3428" y="14994"/>
                    <a:pt x="656" y="11338"/>
                    <a:pt x="656" y="7197"/>
                  </a:cubicBezTo>
                  <a:lnTo>
                    <a:pt x="656" y="2402"/>
                  </a:lnTo>
                  <a:cubicBezTo>
                    <a:pt x="3011" y="2352"/>
                    <a:pt x="5335" y="1765"/>
                    <a:pt x="7410" y="700"/>
                  </a:cubicBezTo>
                  <a:close/>
                  <a:moveTo>
                    <a:pt x="7409" y="1"/>
                  </a:moveTo>
                  <a:cubicBezTo>
                    <a:pt x="7357" y="1"/>
                    <a:pt x="7304" y="13"/>
                    <a:pt x="7255" y="36"/>
                  </a:cubicBezTo>
                  <a:cubicBezTo>
                    <a:pt x="5144" y="1156"/>
                    <a:pt x="2749" y="1746"/>
                    <a:pt x="328" y="1746"/>
                  </a:cubicBezTo>
                  <a:cubicBezTo>
                    <a:pt x="147" y="1746"/>
                    <a:pt x="0" y="1893"/>
                    <a:pt x="0" y="2074"/>
                  </a:cubicBezTo>
                  <a:lnTo>
                    <a:pt x="0" y="7194"/>
                  </a:lnTo>
                  <a:cubicBezTo>
                    <a:pt x="0" y="8296"/>
                    <a:pt x="179" y="9379"/>
                    <a:pt x="538" y="10417"/>
                  </a:cubicBezTo>
                  <a:cubicBezTo>
                    <a:pt x="884" y="11430"/>
                    <a:pt x="1390" y="12374"/>
                    <a:pt x="2041" y="13224"/>
                  </a:cubicBezTo>
                  <a:cubicBezTo>
                    <a:pt x="2694" y="14076"/>
                    <a:pt x="3470" y="14811"/>
                    <a:pt x="4357" y="15411"/>
                  </a:cubicBezTo>
                  <a:cubicBezTo>
                    <a:pt x="5264" y="16025"/>
                    <a:pt x="6261" y="16484"/>
                    <a:pt x="7323" y="16773"/>
                  </a:cubicBezTo>
                  <a:cubicBezTo>
                    <a:pt x="7352" y="16780"/>
                    <a:pt x="7378" y="16783"/>
                    <a:pt x="7410" y="16783"/>
                  </a:cubicBezTo>
                  <a:cubicBezTo>
                    <a:pt x="7439" y="16783"/>
                    <a:pt x="7467" y="16780"/>
                    <a:pt x="7494" y="16773"/>
                  </a:cubicBezTo>
                  <a:cubicBezTo>
                    <a:pt x="8556" y="16484"/>
                    <a:pt x="9555" y="16025"/>
                    <a:pt x="10460" y="15411"/>
                  </a:cubicBezTo>
                  <a:cubicBezTo>
                    <a:pt x="11347" y="14811"/>
                    <a:pt x="12126" y="14074"/>
                    <a:pt x="12776" y="13224"/>
                  </a:cubicBezTo>
                  <a:cubicBezTo>
                    <a:pt x="13429" y="12371"/>
                    <a:pt x="13933" y="11427"/>
                    <a:pt x="14282" y="10417"/>
                  </a:cubicBezTo>
                  <a:cubicBezTo>
                    <a:pt x="14638" y="9381"/>
                    <a:pt x="14819" y="8296"/>
                    <a:pt x="14819" y="7194"/>
                  </a:cubicBezTo>
                  <a:lnTo>
                    <a:pt x="14819" y="2074"/>
                  </a:lnTo>
                  <a:cubicBezTo>
                    <a:pt x="14819" y="1893"/>
                    <a:pt x="14670" y="1746"/>
                    <a:pt x="14491" y="1746"/>
                  </a:cubicBezTo>
                  <a:cubicBezTo>
                    <a:pt x="12068" y="1746"/>
                    <a:pt x="9671" y="1156"/>
                    <a:pt x="7562" y="36"/>
                  </a:cubicBezTo>
                  <a:cubicBezTo>
                    <a:pt x="7515" y="13"/>
                    <a:pt x="7462" y="1"/>
                    <a:pt x="74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1402733" y="1901405"/>
              <a:ext cx="270178" cy="309852"/>
            </a:xfrm>
            <a:custGeom>
              <a:avLst/>
              <a:gdLst/>
              <a:ahLst/>
              <a:cxnLst/>
              <a:rect l="l" t="t" r="r" b="b"/>
              <a:pathLst>
                <a:path w="11672" h="13386" extrusionOk="0">
                  <a:moveTo>
                    <a:pt x="5839" y="689"/>
                  </a:moveTo>
                  <a:cubicBezTo>
                    <a:pt x="7473" y="1434"/>
                    <a:pt x="9214" y="1911"/>
                    <a:pt x="11019" y="2113"/>
                  </a:cubicBezTo>
                  <a:lnTo>
                    <a:pt x="11019" y="5439"/>
                  </a:lnTo>
                  <a:cubicBezTo>
                    <a:pt x="11019" y="8730"/>
                    <a:pt x="8942" y="11639"/>
                    <a:pt x="5839" y="12714"/>
                  </a:cubicBezTo>
                  <a:cubicBezTo>
                    <a:pt x="2736" y="11642"/>
                    <a:pt x="659" y="8730"/>
                    <a:pt x="659" y="5439"/>
                  </a:cubicBezTo>
                  <a:lnTo>
                    <a:pt x="659" y="2113"/>
                  </a:lnTo>
                  <a:cubicBezTo>
                    <a:pt x="2461" y="1911"/>
                    <a:pt x="4202" y="1434"/>
                    <a:pt x="5839" y="689"/>
                  </a:cubicBezTo>
                  <a:close/>
                  <a:moveTo>
                    <a:pt x="5839" y="1"/>
                  </a:moveTo>
                  <a:cubicBezTo>
                    <a:pt x="5792" y="1"/>
                    <a:pt x="5744" y="11"/>
                    <a:pt x="5700" y="30"/>
                  </a:cubicBezTo>
                  <a:cubicBezTo>
                    <a:pt x="4003" y="820"/>
                    <a:pt x="2185" y="1313"/>
                    <a:pt x="299" y="1489"/>
                  </a:cubicBezTo>
                  <a:cubicBezTo>
                    <a:pt x="131" y="1504"/>
                    <a:pt x="0" y="1646"/>
                    <a:pt x="0" y="1816"/>
                  </a:cubicBezTo>
                  <a:lnTo>
                    <a:pt x="0" y="5439"/>
                  </a:lnTo>
                  <a:cubicBezTo>
                    <a:pt x="0" y="7206"/>
                    <a:pt x="551" y="8901"/>
                    <a:pt x="1595" y="10338"/>
                  </a:cubicBezTo>
                  <a:cubicBezTo>
                    <a:pt x="2634" y="11770"/>
                    <a:pt x="4063" y="12819"/>
                    <a:pt x="5736" y="13370"/>
                  </a:cubicBezTo>
                  <a:cubicBezTo>
                    <a:pt x="5768" y="13381"/>
                    <a:pt x="5805" y="13386"/>
                    <a:pt x="5836" y="13386"/>
                  </a:cubicBezTo>
                  <a:cubicBezTo>
                    <a:pt x="5873" y="13386"/>
                    <a:pt x="5907" y="13381"/>
                    <a:pt x="5938" y="13370"/>
                  </a:cubicBezTo>
                  <a:cubicBezTo>
                    <a:pt x="7612" y="12819"/>
                    <a:pt x="9041" y="11770"/>
                    <a:pt x="10080" y="10338"/>
                  </a:cubicBezTo>
                  <a:cubicBezTo>
                    <a:pt x="11121" y="8901"/>
                    <a:pt x="11672" y="7206"/>
                    <a:pt x="11672" y="5439"/>
                  </a:cubicBezTo>
                  <a:lnTo>
                    <a:pt x="11672" y="1816"/>
                  </a:lnTo>
                  <a:cubicBezTo>
                    <a:pt x="11672" y="1646"/>
                    <a:pt x="11546" y="1504"/>
                    <a:pt x="11376" y="1489"/>
                  </a:cubicBezTo>
                  <a:cubicBezTo>
                    <a:pt x="9490" y="1313"/>
                    <a:pt x="7672" y="820"/>
                    <a:pt x="5975" y="30"/>
                  </a:cubicBezTo>
                  <a:cubicBezTo>
                    <a:pt x="5933" y="11"/>
                    <a:pt x="5887" y="1"/>
                    <a:pt x="583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1469583" y="1956496"/>
              <a:ext cx="136617" cy="179000"/>
            </a:xfrm>
            <a:custGeom>
              <a:avLst/>
              <a:gdLst/>
              <a:ahLst/>
              <a:cxnLst/>
              <a:rect l="l" t="t" r="r" b="b"/>
              <a:pathLst>
                <a:path w="5902" h="7733" extrusionOk="0">
                  <a:moveTo>
                    <a:pt x="2951" y="1034"/>
                  </a:moveTo>
                  <a:cubicBezTo>
                    <a:pt x="3520" y="1034"/>
                    <a:pt x="3982" y="1495"/>
                    <a:pt x="3982" y="2067"/>
                  </a:cubicBezTo>
                  <a:lnTo>
                    <a:pt x="3982" y="2356"/>
                  </a:lnTo>
                  <a:lnTo>
                    <a:pt x="1917" y="2356"/>
                  </a:lnTo>
                  <a:lnTo>
                    <a:pt x="1917" y="2067"/>
                  </a:lnTo>
                  <a:cubicBezTo>
                    <a:pt x="1917" y="1495"/>
                    <a:pt x="2379" y="1034"/>
                    <a:pt x="2951" y="1034"/>
                  </a:cubicBezTo>
                  <a:close/>
                  <a:moveTo>
                    <a:pt x="5246" y="3011"/>
                  </a:moveTo>
                  <a:lnTo>
                    <a:pt x="5246" y="7077"/>
                  </a:lnTo>
                  <a:lnTo>
                    <a:pt x="656" y="7077"/>
                  </a:lnTo>
                  <a:lnTo>
                    <a:pt x="656" y="3011"/>
                  </a:lnTo>
                  <a:close/>
                  <a:moveTo>
                    <a:pt x="2951" y="0"/>
                  </a:moveTo>
                  <a:cubicBezTo>
                    <a:pt x="1812" y="0"/>
                    <a:pt x="884" y="926"/>
                    <a:pt x="884" y="2067"/>
                  </a:cubicBezTo>
                  <a:lnTo>
                    <a:pt x="884" y="2356"/>
                  </a:lnTo>
                  <a:lnTo>
                    <a:pt x="622" y="2356"/>
                  </a:lnTo>
                  <a:cubicBezTo>
                    <a:pt x="278" y="2356"/>
                    <a:pt x="0" y="2634"/>
                    <a:pt x="0" y="2977"/>
                  </a:cubicBezTo>
                  <a:lnTo>
                    <a:pt x="0" y="7108"/>
                  </a:lnTo>
                  <a:cubicBezTo>
                    <a:pt x="0" y="7452"/>
                    <a:pt x="278" y="7732"/>
                    <a:pt x="622" y="7732"/>
                  </a:cubicBezTo>
                  <a:lnTo>
                    <a:pt x="5277" y="7732"/>
                  </a:lnTo>
                  <a:cubicBezTo>
                    <a:pt x="5621" y="7732"/>
                    <a:pt x="5901" y="7452"/>
                    <a:pt x="5901" y="7108"/>
                  </a:cubicBezTo>
                  <a:lnTo>
                    <a:pt x="5901" y="2977"/>
                  </a:lnTo>
                  <a:cubicBezTo>
                    <a:pt x="5901" y="2634"/>
                    <a:pt x="5621" y="2356"/>
                    <a:pt x="5277" y="2356"/>
                  </a:cubicBezTo>
                  <a:lnTo>
                    <a:pt x="5015" y="2356"/>
                  </a:lnTo>
                  <a:lnTo>
                    <a:pt x="5015" y="2067"/>
                  </a:lnTo>
                  <a:cubicBezTo>
                    <a:pt x="5015" y="926"/>
                    <a:pt x="4086" y="0"/>
                    <a:pt x="2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1522151" y="2047628"/>
              <a:ext cx="31643" cy="51133"/>
            </a:xfrm>
            <a:custGeom>
              <a:avLst/>
              <a:gdLst/>
              <a:ahLst/>
              <a:cxnLst/>
              <a:rect l="l" t="t" r="r" b="b"/>
              <a:pathLst>
                <a:path w="1367" h="2209" extrusionOk="0">
                  <a:moveTo>
                    <a:pt x="685" y="0"/>
                  </a:moveTo>
                  <a:cubicBezTo>
                    <a:pt x="307" y="0"/>
                    <a:pt x="3" y="307"/>
                    <a:pt x="3" y="682"/>
                  </a:cubicBezTo>
                  <a:cubicBezTo>
                    <a:pt x="0" y="916"/>
                    <a:pt x="118" y="1123"/>
                    <a:pt x="294" y="1243"/>
                  </a:cubicBezTo>
                  <a:lnTo>
                    <a:pt x="294" y="2209"/>
                  </a:lnTo>
                  <a:lnTo>
                    <a:pt x="1081" y="2209"/>
                  </a:lnTo>
                  <a:lnTo>
                    <a:pt x="1081" y="1238"/>
                  </a:lnTo>
                  <a:cubicBezTo>
                    <a:pt x="1252" y="1112"/>
                    <a:pt x="1367" y="913"/>
                    <a:pt x="1367" y="682"/>
                  </a:cubicBezTo>
                  <a:cubicBezTo>
                    <a:pt x="1367" y="307"/>
                    <a:pt x="1063" y="0"/>
                    <a:pt x="68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68" name="Google Shape;1268;p46"/>
          <p:cNvGrpSpPr/>
          <p:nvPr/>
        </p:nvGrpSpPr>
        <p:grpSpPr>
          <a:xfrm>
            <a:off x="5783941" y="1327608"/>
            <a:ext cx="360454" cy="359960"/>
            <a:chOff x="2938384" y="1878095"/>
            <a:chExt cx="389133" cy="388600"/>
          </a:xfrm>
        </p:grpSpPr>
        <p:sp>
          <p:nvSpPr>
            <p:cNvPr id="1269" name="Google Shape;1269;p46"/>
            <p:cNvSpPr/>
            <p:nvPr/>
          </p:nvSpPr>
          <p:spPr>
            <a:xfrm>
              <a:off x="2938384" y="2110172"/>
              <a:ext cx="389133" cy="156523"/>
            </a:xfrm>
            <a:custGeom>
              <a:avLst/>
              <a:gdLst/>
              <a:ahLst/>
              <a:cxnLst/>
              <a:rect l="l" t="t" r="r" b="b"/>
              <a:pathLst>
                <a:path w="16811" h="6762" extrusionOk="0">
                  <a:moveTo>
                    <a:pt x="15505" y="653"/>
                  </a:moveTo>
                  <a:cubicBezTo>
                    <a:pt x="15635" y="653"/>
                    <a:pt x="15765" y="693"/>
                    <a:pt x="15876" y="774"/>
                  </a:cubicBezTo>
                  <a:cubicBezTo>
                    <a:pt x="16023" y="884"/>
                    <a:pt x="16112" y="1044"/>
                    <a:pt x="16128" y="1227"/>
                  </a:cubicBezTo>
                  <a:cubicBezTo>
                    <a:pt x="16141" y="1411"/>
                    <a:pt x="16078" y="1584"/>
                    <a:pt x="15955" y="1718"/>
                  </a:cubicBezTo>
                  <a:lnTo>
                    <a:pt x="13518" y="4272"/>
                  </a:lnTo>
                  <a:cubicBezTo>
                    <a:pt x="12787" y="5041"/>
                    <a:pt x="11761" y="5479"/>
                    <a:pt x="10699" y="5479"/>
                  </a:cubicBezTo>
                  <a:lnTo>
                    <a:pt x="3699" y="5479"/>
                  </a:lnTo>
                  <a:lnTo>
                    <a:pt x="3699" y="1938"/>
                  </a:lnTo>
                  <a:cubicBezTo>
                    <a:pt x="4302" y="1552"/>
                    <a:pt x="4997" y="1345"/>
                    <a:pt x="5718" y="1345"/>
                  </a:cubicBezTo>
                  <a:cubicBezTo>
                    <a:pt x="6390" y="1345"/>
                    <a:pt x="7024" y="1608"/>
                    <a:pt x="7496" y="2082"/>
                  </a:cubicBezTo>
                  <a:cubicBezTo>
                    <a:pt x="7557" y="2145"/>
                    <a:pt x="7641" y="2177"/>
                    <a:pt x="7727" y="2177"/>
                  </a:cubicBezTo>
                  <a:lnTo>
                    <a:pt x="9943" y="2177"/>
                  </a:lnTo>
                  <a:cubicBezTo>
                    <a:pt x="10279" y="2177"/>
                    <a:pt x="10547" y="2449"/>
                    <a:pt x="10547" y="2780"/>
                  </a:cubicBezTo>
                  <a:cubicBezTo>
                    <a:pt x="10547" y="3116"/>
                    <a:pt x="10277" y="3383"/>
                    <a:pt x="9943" y="3383"/>
                  </a:cubicBezTo>
                  <a:lnTo>
                    <a:pt x="7378" y="3383"/>
                  </a:lnTo>
                  <a:cubicBezTo>
                    <a:pt x="7197" y="3383"/>
                    <a:pt x="7051" y="3533"/>
                    <a:pt x="7051" y="3711"/>
                  </a:cubicBezTo>
                  <a:cubicBezTo>
                    <a:pt x="7051" y="3892"/>
                    <a:pt x="7197" y="4039"/>
                    <a:pt x="7378" y="4039"/>
                  </a:cubicBezTo>
                  <a:lnTo>
                    <a:pt x="10075" y="4039"/>
                  </a:lnTo>
                  <a:cubicBezTo>
                    <a:pt x="11326" y="4039"/>
                    <a:pt x="12532" y="3520"/>
                    <a:pt x="13387" y="2609"/>
                  </a:cubicBezTo>
                  <a:lnTo>
                    <a:pt x="15045" y="850"/>
                  </a:lnTo>
                  <a:cubicBezTo>
                    <a:pt x="15168" y="720"/>
                    <a:pt x="15336" y="653"/>
                    <a:pt x="15505" y="653"/>
                  </a:cubicBezTo>
                  <a:close/>
                  <a:moveTo>
                    <a:pt x="2649" y="884"/>
                  </a:moveTo>
                  <a:cubicBezTo>
                    <a:pt x="2867" y="884"/>
                    <a:pt x="3040" y="1057"/>
                    <a:pt x="3040" y="1272"/>
                  </a:cubicBezTo>
                  <a:lnTo>
                    <a:pt x="3040" y="5715"/>
                  </a:lnTo>
                  <a:cubicBezTo>
                    <a:pt x="3040" y="5933"/>
                    <a:pt x="2862" y="6106"/>
                    <a:pt x="2649" y="6106"/>
                  </a:cubicBezTo>
                  <a:lnTo>
                    <a:pt x="653" y="6106"/>
                  </a:lnTo>
                  <a:lnTo>
                    <a:pt x="653" y="884"/>
                  </a:lnTo>
                  <a:close/>
                  <a:moveTo>
                    <a:pt x="15500" y="0"/>
                  </a:moveTo>
                  <a:cubicBezTo>
                    <a:pt x="15156" y="0"/>
                    <a:pt x="14815" y="137"/>
                    <a:pt x="14565" y="404"/>
                  </a:cubicBezTo>
                  <a:lnTo>
                    <a:pt x="12905" y="2164"/>
                  </a:lnTo>
                  <a:cubicBezTo>
                    <a:pt x="12417" y="2683"/>
                    <a:pt x="11790" y="3055"/>
                    <a:pt x="11113" y="3244"/>
                  </a:cubicBezTo>
                  <a:cubicBezTo>
                    <a:pt x="11168" y="3100"/>
                    <a:pt x="11200" y="2945"/>
                    <a:pt x="11200" y="2780"/>
                  </a:cubicBezTo>
                  <a:cubicBezTo>
                    <a:pt x="11200" y="2085"/>
                    <a:pt x="10636" y="1521"/>
                    <a:pt x="9941" y="1521"/>
                  </a:cubicBezTo>
                  <a:lnTo>
                    <a:pt x="7861" y="1521"/>
                  </a:lnTo>
                  <a:cubicBezTo>
                    <a:pt x="7273" y="983"/>
                    <a:pt x="6518" y="690"/>
                    <a:pt x="5718" y="690"/>
                  </a:cubicBezTo>
                  <a:cubicBezTo>
                    <a:pt x="5007" y="690"/>
                    <a:pt x="4320" y="860"/>
                    <a:pt x="3696" y="1185"/>
                  </a:cubicBezTo>
                  <a:cubicBezTo>
                    <a:pt x="3651" y="650"/>
                    <a:pt x="3200" y="228"/>
                    <a:pt x="2652" y="228"/>
                  </a:cubicBezTo>
                  <a:lnTo>
                    <a:pt x="328" y="228"/>
                  </a:lnTo>
                  <a:cubicBezTo>
                    <a:pt x="147" y="228"/>
                    <a:pt x="0" y="375"/>
                    <a:pt x="0" y="556"/>
                  </a:cubicBezTo>
                  <a:lnTo>
                    <a:pt x="0" y="6434"/>
                  </a:lnTo>
                  <a:cubicBezTo>
                    <a:pt x="0" y="6615"/>
                    <a:pt x="147" y="6761"/>
                    <a:pt x="328" y="6761"/>
                  </a:cubicBezTo>
                  <a:lnTo>
                    <a:pt x="2652" y="6761"/>
                  </a:lnTo>
                  <a:cubicBezTo>
                    <a:pt x="3082" y="6761"/>
                    <a:pt x="3449" y="6502"/>
                    <a:pt x="3609" y="6135"/>
                  </a:cubicBezTo>
                  <a:lnTo>
                    <a:pt x="10699" y="6135"/>
                  </a:lnTo>
                  <a:cubicBezTo>
                    <a:pt x="11937" y="6135"/>
                    <a:pt x="13138" y="5620"/>
                    <a:pt x="13991" y="4726"/>
                  </a:cubicBezTo>
                  <a:lnTo>
                    <a:pt x="16427" y="2171"/>
                  </a:lnTo>
                  <a:cubicBezTo>
                    <a:pt x="16682" y="1901"/>
                    <a:pt x="16810" y="1539"/>
                    <a:pt x="16779" y="1172"/>
                  </a:cubicBezTo>
                  <a:cubicBezTo>
                    <a:pt x="16745" y="805"/>
                    <a:pt x="16558" y="467"/>
                    <a:pt x="16259" y="249"/>
                  </a:cubicBezTo>
                  <a:cubicBezTo>
                    <a:pt x="16032" y="82"/>
                    <a:pt x="15765" y="0"/>
                    <a:pt x="155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46"/>
            <p:cNvSpPr/>
            <p:nvPr/>
          </p:nvSpPr>
          <p:spPr>
            <a:xfrm>
              <a:off x="2970189" y="2151375"/>
              <a:ext cx="22013" cy="21527"/>
            </a:xfrm>
            <a:custGeom>
              <a:avLst/>
              <a:gdLst/>
              <a:ahLst/>
              <a:cxnLst/>
              <a:rect l="l" t="t" r="r" b="b"/>
              <a:pathLst>
                <a:path w="951" h="930" extrusionOk="0">
                  <a:moveTo>
                    <a:pt x="476" y="0"/>
                  </a:moveTo>
                  <a:cubicBezTo>
                    <a:pt x="470" y="0"/>
                    <a:pt x="464" y="0"/>
                    <a:pt x="457" y="1"/>
                  </a:cubicBezTo>
                  <a:cubicBezTo>
                    <a:pt x="200" y="9"/>
                    <a:pt x="1" y="226"/>
                    <a:pt x="11" y="483"/>
                  </a:cubicBezTo>
                  <a:cubicBezTo>
                    <a:pt x="21" y="734"/>
                    <a:pt x="226" y="930"/>
                    <a:pt x="474" y="930"/>
                  </a:cubicBezTo>
                  <a:cubicBezTo>
                    <a:pt x="481" y="930"/>
                    <a:pt x="487" y="929"/>
                    <a:pt x="494" y="929"/>
                  </a:cubicBezTo>
                  <a:cubicBezTo>
                    <a:pt x="751" y="921"/>
                    <a:pt x="950" y="704"/>
                    <a:pt x="942" y="447"/>
                  </a:cubicBezTo>
                  <a:cubicBezTo>
                    <a:pt x="932" y="196"/>
                    <a:pt x="725" y="0"/>
                    <a:pt x="4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46"/>
            <p:cNvSpPr/>
            <p:nvPr/>
          </p:nvSpPr>
          <p:spPr>
            <a:xfrm>
              <a:off x="3070302" y="1878095"/>
              <a:ext cx="215550" cy="243257"/>
            </a:xfrm>
            <a:custGeom>
              <a:avLst/>
              <a:gdLst/>
              <a:ahLst/>
              <a:cxnLst/>
              <a:rect l="l" t="t" r="r" b="b"/>
              <a:pathLst>
                <a:path w="9312" h="10509" extrusionOk="0">
                  <a:moveTo>
                    <a:pt x="4659" y="688"/>
                  </a:moveTo>
                  <a:cubicBezTo>
                    <a:pt x="5926" y="1263"/>
                    <a:pt x="7269" y="1633"/>
                    <a:pt x="8659" y="1795"/>
                  </a:cubicBezTo>
                  <a:lnTo>
                    <a:pt x="8659" y="4198"/>
                  </a:lnTo>
                  <a:cubicBezTo>
                    <a:pt x="8659" y="6745"/>
                    <a:pt x="7056" y="8998"/>
                    <a:pt x="4659" y="9840"/>
                  </a:cubicBezTo>
                  <a:cubicBezTo>
                    <a:pt x="2262" y="9000"/>
                    <a:pt x="659" y="6747"/>
                    <a:pt x="659" y="4198"/>
                  </a:cubicBezTo>
                  <a:lnTo>
                    <a:pt x="659" y="1795"/>
                  </a:lnTo>
                  <a:cubicBezTo>
                    <a:pt x="2049" y="1633"/>
                    <a:pt x="3395" y="1263"/>
                    <a:pt x="4659" y="688"/>
                  </a:cubicBezTo>
                  <a:close/>
                  <a:moveTo>
                    <a:pt x="4655" y="1"/>
                  </a:moveTo>
                  <a:cubicBezTo>
                    <a:pt x="4608" y="1"/>
                    <a:pt x="4561" y="10"/>
                    <a:pt x="4517" y="30"/>
                  </a:cubicBezTo>
                  <a:cubicBezTo>
                    <a:pt x="3190" y="649"/>
                    <a:pt x="1771" y="1035"/>
                    <a:pt x="300" y="1171"/>
                  </a:cubicBezTo>
                  <a:cubicBezTo>
                    <a:pt x="132" y="1187"/>
                    <a:pt x="1" y="1328"/>
                    <a:pt x="1" y="1499"/>
                  </a:cubicBezTo>
                  <a:lnTo>
                    <a:pt x="1" y="4198"/>
                  </a:lnTo>
                  <a:cubicBezTo>
                    <a:pt x="1" y="5601"/>
                    <a:pt x="436" y="6944"/>
                    <a:pt x="1265" y="8090"/>
                  </a:cubicBezTo>
                  <a:cubicBezTo>
                    <a:pt x="2091" y="9223"/>
                    <a:pt x="3229" y="10057"/>
                    <a:pt x="4554" y="10493"/>
                  </a:cubicBezTo>
                  <a:cubicBezTo>
                    <a:pt x="4588" y="10503"/>
                    <a:pt x="4622" y="10508"/>
                    <a:pt x="4656" y="10508"/>
                  </a:cubicBezTo>
                  <a:cubicBezTo>
                    <a:pt x="4690" y="10508"/>
                    <a:pt x="4724" y="10503"/>
                    <a:pt x="4756" y="10493"/>
                  </a:cubicBezTo>
                  <a:cubicBezTo>
                    <a:pt x="6086" y="10052"/>
                    <a:pt x="7219" y="9221"/>
                    <a:pt x="8045" y="8082"/>
                  </a:cubicBezTo>
                  <a:cubicBezTo>
                    <a:pt x="8871" y="6941"/>
                    <a:pt x="9312" y="5598"/>
                    <a:pt x="9312" y="4190"/>
                  </a:cubicBezTo>
                  <a:lnTo>
                    <a:pt x="9312" y="1499"/>
                  </a:lnTo>
                  <a:cubicBezTo>
                    <a:pt x="9312" y="1328"/>
                    <a:pt x="9183" y="1187"/>
                    <a:pt x="9013" y="1171"/>
                  </a:cubicBezTo>
                  <a:cubicBezTo>
                    <a:pt x="7541" y="1035"/>
                    <a:pt x="6117" y="649"/>
                    <a:pt x="4793" y="30"/>
                  </a:cubicBezTo>
                  <a:cubicBezTo>
                    <a:pt x="4749" y="10"/>
                    <a:pt x="4702" y="1"/>
                    <a:pt x="46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46"/>
            <p:cNvSpPr/>
            <p:nvPr/>
          </p:nvSpPr>
          <p:spPr>
            <a:xfrm>
              <a:off x="3131087" y="1929413"/>
              <a:ext cx="94118" cy="121872"/>
            </a:xfrm>
            <a:custGeom>
              <a:avLst/>
              <a:gdLst/>
              <a:ahLst/>
              <a:cxnLst/>
              <a:rect l="l" t="t" r="r" b="b"/>
              <a:pathLst>
                <a:path w="4066" h="5265" extrusionOk="0">
                  <a:moveTo>
                    <a:pt x="2030" y="656"/>
                  </a:moveTo>
                  <a:cubicBezTo>
                    <a:pt x="2450" y="656"/>
                    <a:pt x="2791" y="997"/>
                    <a:pt x="2791" y="1417"/>
                  </a:cubicBezTo>
                  <a:lnTo>
                    <a:pt x="2791" y="1779"/>
                  </a:lnTo>
                  <a:lnTo>
                    <a:pt x="1270" y="1779"/>
                  </a:lnTo>
                  <a:lnTo>
                    <a:pt x="1270" y="1417"/>
                  </a:lnTo>
                  <a:cubicBezTo>
                    <a:pt x="1270" y="997"/>
                    <a:pt x="1611" y="656"/>
                    <a:pt x="2030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0" y="2980"/>
                    <a:pt x="2560" y="3269"/>
                  </a:cubicBezTo>
                  <a:cubicBezTo>
                    <a:pt x="2560" y="3421"/>
                    <a:pt x="2500" y="3555"/>
                    <a:pt x="2397" y="3649"/>
                  </a:cubicBezTo>
                  <a:lnTo>
                    <a:pt x="2397" y="4302"/>
                  </a:lnTo>
                  <a:lnTo>
                    <a:pt x="1676" y="4302"/>
                  </a:lnTo>
                  <a:lnTo>
                    <a:pt x="1676" y="3649"/>
                  </a:lnTo>
                  <a:cubicBezTo>
                    <a:pt x="1574" y="3555"/>
                    <a:pt x="1511" y="3421"/>
                    <a:pt x="1511" y="3269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1"/>
                  </a:moveTo>
                  <a:cubicBezTo>
                    <a:pt x="1254" y="1"/>
                    <a:pt x="617" y="635"/>
                    <a:pt x="617" y="1417"/>
                  </a:cubicBezTo>
                  <a:lnTo>
                    <a:pt x="617" y="1779"/>
                  </a:lnTo>
                  <a:lnTo>
                    <a:pt x="580" y="1779"/>
                  </a:lnTo>
                  <a:cubicBezTo>
                    <a:pt x="260" y="1779"/>
                    <a:pt x="0" y="2039"/>
                    <a:pt x="0" y="2361"/>
                  </a:cubicBezTo>
                  <a:lnTo>
                    <a:pt x="0" y="4685"/>
                  </a:lnTo>
                  <a:cubicBezTo>
                    <a:pt x="0" y="5002"/>
                    <a:pt x="260" y="5265"/>
                    <a:pt x="580" y="5265"/>
                  </a:cubicBezTo>
                  <a:lnTo>
                    <a:pt x="3486" y="5265"/>
                  </a:lnTo>
                  <a:cubicBezTo>
                    <a:pt x="3806" y="5265"/>
                    <a:pt x="4066" y="5008"/>
                    <a:pt x="4066" y="4685"/>
                  </a:cubicBezTo>
                  <a:lnTo>
                    <a:pt x="4066" y="2361"/>
                  </a:lnTo>
                  <a:cubicBezTo>
                    <a:pt x="4066" y="2039"/>
                    <a:pt x="3806" y="1779"/>
                    <a:pt x="3486" y="1779"/>
                  </a:cubicBezTo>
                  <a:lnTo>
                    <a:pt x="3449" y="1779"/>
                  </a:lnTo>
                  <a:lnTo>
                    <a:pt x="3449" y="1417"/>
                  </a:lnTo>
                  <a:cubicBezTo>
                    <a:pt x="3449" y="635"/>
                    <a:pt x="2815" y="1"/>
                    <a:pt x="203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74" name="Google Shape;1274;p46"/>
          <p:cNvGrpSpPr/>
          <p:nvPr/>
        </p:nvGrpSpPr>
        <p:grpSpPr>
          <a:xfrm>
            <a:off x="4108385" y="3011906"/>
            <a:ext cx="360003" cy="358610"/>
            <a:chOff x="4024696" y="1831962"/>
            <a:chExt cx="388647" cy="387142"/>
          </a:xfrm>
        </p:grpSpPr>
        <p:sp>
          <p:nvSpPr>
            <p:cNvPr id="1275" name="Google Shape;1275;p46"/>
            <p:cNvSpPr/>
            <p:nvPr/>
          </p:nvSpPr>
          <p:spPr>
            <a:xfrm>
              <a:off x="4114972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6"/>
            <p:cNvSpPr/>
            <p:nvPr/>
          </p:nvSpPr>
          <p:spPr>
            <a:xfrm>
              <a:off x="4175687" y="2042952"/>
              <a:ext cx="33425" cy="33402"/>
            </a:xfrm>
            <a:custGeom>
              <a:avLst/>
              <a:gdLst/>
              <a:ahLst/>
              <a:cxnLst/>
              <a:rect l="l" t="t" r="r" b="b"/>
              <a:pathLst>
                <a:path w="1444" h="1443" extrusionOk="0">
                  <a:moveTo>
                    <a:pt x="722" y="0"/>
                  </a:moveTo>
                  <a:cubicBezTo>
                    <a:pt x="323" y="0"/>
                    <a:pt x="1" y="323"/>
                    <a:pt x="1" y="722"/>
                  </a:cubicBezTo>
                  <a:cubicBezTo>
                    <a:pt x="1" y="1120"/>
                    <a:pt x="323" y="1443"/>
                    <a:pt x="722" y="1443"/>
                  </a:cubicBezTo>
                  <a:cubicBezTo>
                    <a:pt x="1121" y="1443"/>
                    <a:pt x="1443" y="1120"/>
                    <a:pt x="1443" y="722"/>
                  </a:cubicBezTo>
                  <a:cubicBezTo>
                    <a:pt x="1443" y="323"/>
                    <a:pt x="1121" y="0"/>
                    <a:pt x="7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6"/>
            <p:cNvSpPr/>
            <p:nvPr/>
          </p:nvSpPr>
          <p:spPr>
            <a:xfrm>
              <a:off x="4024696" y="1831962"/>
              <a:ext cx="388647" cy="387142"/>
            </a:xfrm>
            <a:custGeom>
              <a:avLst/>
              <a:gdLst/>
              <a:ahLst/>
              <a:cxnLst/>
              <a:rect l="l" t="t" r="r" b="b"/>
              <a:pathLst>
                <a:path w="16790" h="16725" extrusionOk="0">
                  <a:moveTo>
                    <a:pt x="12131" y="686"/>
                  </a:moveTo>
                  <a:cubicBezTo>
                    <a:pt x="13396" y="1260"/>
                    <a:pt x="14741" y="1630"/>
                    <a:pt x="16131" y="1790"/>
                  </a:cubicBezTo>
                  <a:lnTo>
                    <a:pt x="16131" y="4195"/>
                  </a:lnTo>
                  <a:cubicBezTo>
                    <a:pt x="16131" y="6742"/>
                    <a:pt x="14529" y="8995"/>
                    <a:pt x="12131" y="9837"/>
                  </a:cubicBezTo>
                  <a:cubicBezTo>
                    <a:pt x="9734" y="8997"/>
                    <a:pt x="8132" y="6744"/>
                    <a:pt x="8132" y="4195"/>
                  </a:cubicBezTo>
                  <a:lnTo>
                    <a:pt x="8132" y="1790"/>
                  </a:lnTo>
                  <a:cubicBezTo>
                    <a:pt x="9522" y="1630"/>
                    <a:pt x="10865" y="1260"/>
                    <a:pt x="12131" y="686"/>
                  </a:cubicBezTo>
                  <a:close/>
                  <a:moveTo>
                    <a:pt x="7570" y="5310"/>
                  </a:moveTo>
                  <a:cubicBezTo>
                    <a:pt x="7741" y="6301"/>
                    <a:pt x="8137" y="7245"/>
                    <a:pt x="8740" y="8079"/>
                  </a:cubicBezTo>
                  <a:cubicBezTo>
                    <a:pt x="9023" y="8465"/>
                    <a:pt x="9341" y="8819"/>
                    <a:pt x="9687" y="9134"/>
                  </a:cubicBezTo>
                  <a:cubicBezTo>
                    <a:pt x="9377" y="9212"/>
                    <a:pt x="9147" y="9498"/>
                    <a:pt x="9147" y="9834"/>
                  </a:cubicBezTo>
                  <a:cubicBezTo>
                    <a:pt x="9147" y="10233"/>
                    <a:pt x="9472" y="10555"/>
                    <a:pt x="9868" y="10555"/>
                  </a:cubicBezTo>
                  <a:cubicBezTo>
                    <a:pt x="10264" y="10555"/>
                    <a:pt x="10589" y="10233"/>
                    <a:pt x="10589" y="9834"/>
                  </a:cubicBezTo>
                  <a:lnTo>
                    <a:pt x="10589" y="9813"/>
                  </a:lnTo>
                  <a:cubicBezTo>
                    <a:pt x="11035" y="10091"/>
                    <a:pt x="11518" y="10322"/>
                    <a:pt x="12029" y="10490"/>
                  </a:cubicBezTo>
                  <a:cubicBezTo>
                    <a:pt x="12061" y="10498"/>
                    <a:pt x="12097" y="10505"/>
                    <a:pt x="12131" y="10505"/>
                  </a:cubicBezTo>
                  <a:cubicBezTo>
                    <a:pt x="12163" y="10505"/>
                    <a:pt x="12200" y="10498"/>
                    <a:pt x="12231" y="10490"/>
                  </a:cubicBezTo>
                  <a:cubicBezTo>
                    <a:pt x="12805" y="10298"/>
                    <a:pt x="13343" y="10036"/>
                    <a:pt x="13836" y="9708"/>
                  </a:cubicBezTo>
                  <a:lnTo>
                    <a:pt x="13836" y="12066"/>
                  </a:lnTo>
                  <a:cubicBezTo>
                    <a:pt x="13836" y="13259"/>
                    <a:pt x="12866" y="14230"/>
                    <a:pt x="11672" y="14230"/>
                  </a:cubicBezTo>
                  <a:lnTo>
                    <a:pt x="9377" y="14230"/>
                  </a:lnTo>
                  <a:cubicBezTo>
                    <a:pt x="9288" y="14230"/>
                    <a:pt x="9207" y="14267"/>
                    <a:pt x="9144" y="14324"/>
                  </a:cubicBezTo>
                  <a:lnTo>
                    <a:pt x="7869" y="15599"/>
                  </a:lnTo>
                  <a:lnTo>
                    <a:pt x="7869" y="14555"/>
                  </a:lnTo>
                  <a:cubicBezTo>
                    <a:pt x="7869" y="14374"/>
                    <a:pt x="7720" y="14227"/>
                    <a:pt x="7541" y="14227"/>
                  </a:cubicBezTo>
                  <a:lnTo>
                    <a:pt x="2820" y="14227"/>
                  </a:lnTo>
                  <a:cubicBezTo>
                    <a:pt x="1627" y="14227"/>
                    <a:pt x="656" y="13257"/>
                    <a:pt x="656" y="12063"/>
                  </a:cubicBezTo>
                  <a:lnTo>
                    <a:pt x="656" y="7473"/>
                  </a:lnTo>
                  <a:cubicBezTo>
                    <a:pt x="656" y="6280"/>
                    <a:pt x="1627" y="5310"/>
                    <a:pt x="2820" y="5310"/>
                  </a:cubicBezTo>
                  <a:close/>
                  <a:moveTo>
                    <a:pt x="12130" y="0"/>
                  </a:moveTo>
                  <a:cubicBezTo>
                    <a:pt x="12083" y="0"/>
                    <a:pt x="12036" y="10"/>
                    <a:pt x="11992" y="30"/>
                  </a:cubicBezTo>
                  <a:cubicBezTo>
                    <a:pt x="10665" y="649"/>
                    <a:pt x="9246" y="1034"/>
                    <a:pt x="7775" y="1171"/>
                  </a:cubicBezTo>
                  <a:cubicBezTo>
                    <a:pt x="7607" y="1186"/>
                    <a:pt x="7476" y="1328"/>
                    <a:pt x="7476" y="1499"/>
                  </a:cubicBezTo>
                  <a:lnTo>
                    <a:pt x="7476" y="4197"/>
                  </a:lnTo>
                  <a:cubicBezTo>
                    <a:pt x="7476" y="4352"/>
                    <a:pt x="7481" y="4504"/>
                    <a:pt x="7492" y="4659"/>
                  </a:cubicBezTo>
                  <a:lnTo>
                    <a:pt x="2820" y="4659"/>
                  </a:lnTo>
                  <a:cubicBezTo>
                    <a:pt x="1265" y="4659"/>
                    <a:pt x="1" y="5923"/>
                    <a:pt x="1" y="7479"/>
                  </a:cubicBezTo>
                  <a:lnTo>
                    <a:pt x="1" y="12069"/>
                  </a:lnTo>
                  <a:cubicBezTo>
                    <a:pt x="1" y="13624"/>
                    <a:pt x="1265" y="14888"/>
                    <a:pt x="2820" y="14888"/>
                  </a:cubicBezTo>
                  <a:lnTo>
                    <a:pt x="7214" y="14888"/>
                  </a:lnTo>
                  <a:lnTo>
                    <a:pt x="7214" y="16396"/>
                  </a:lnTo>
                  <a:cubicBezTo>
                    <a:pt x="7214" y="16527"/>
                    <a:pt x="7292" y="16648"/>
                    <a:pt x="7415" y="16698"/>
                  </a:cubicBezTo>
                  <a:cubicBezTo>
                    <a:pt x="7455" y="16714"/>
                    <a:pt x="7499" y="16724"/>
                    <a:pt x="7541" y="16724"/>
                  </a:cubicBezTo>
                  <a:cubicBezTo>
                    <a:pt x="7625" y="16724"/>
                    <a:pt x="7712" y="16693"/>
                    <a:pt x="7775" y="16630"/>
                  </a:cubicBezTo>
                  <a:lnTo>
                    <a:pt x="9514" y="14888"/>
                  </a:lnTo>
                  <a:lnTo>
                    <a:pt x="11675" y="14888"/>
                  </a:lnTo>
                  <a:cubicBezTo>
                    <a:pt x="13230" y="14888"/>
                    <a:pt x="14495" y="13624"/>
                    <a:pt x="14495" y="12069"/>
                  </a:cubicBezTo>
                  <a:lnTo>
                    <a:pt x="14495" y="9212"/>
                  </a:lnTo>
                  <a:cubicBezTo>
                    <a:pt x="14875" y="8882"/>
                    <a:pt x="15224" y="8504"/>
                    <a:pt x="15525" y="8085"/>
                  </a:cubicBezTo>
                  <a:cubicBezTo>
                    <a:pt x="16351" y="6944"/>
                    <a:pt x="16789" y="5601"/>
                    <a:pt x="16789" y="4195"/>
                  </a:cubicBezTo>
                  <a:lnTo>
                    <a:pt x="16789" y="1496"/>
                  </a:lnTo>
                  <a:cubicBezTo>
                    <a:pt x="16787" y="1328"/>
                    <a:pt x="16658" y="1186"/>
                    <a:pt x="16488" y="1171"/>
                  </a:cubicBezTo>
                  <a:cubicBezTo>
                    <a:pt x="15016" y="1034"/>
                    <a:pt x="13592" y="649"/>
                    <a:pt x="12268" y="30"/>
                  </a:cubicBezTo>
                  <a:cubicBezTo>
                    <a:pt x="12224" y="10"/>
                    <a:pt x="12177" y="0"/>
                    <a:pt x="1213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6"/>
            <p:cNvSpPr/>
            <p:nvPr/>
          </p:nvSpPr>
          <p:spPr>
            <a:xfrm>
              <a:off x="4258440" y="1883280"/>
              <a:ext cx="94141" cy="121872"/>
            </a:xfrm>
            <a:custGeom>
              <a:avLst/>
              <a:gdLst/>
              <a:ahLst/>
              <a:cxnLst/>
              <a:rect l="l" t="t" r="r" b="b"/>
              <a:pathLst>
                <a:path w="4067" h="5265" extrusionOk="0">
                  <a:moveTo>
                    <a:pt x="2033" y="656"/>
                  </a:moveTo>
                  <a:cubicBezTo>
                    <a:pt x="2453" y="656"/>
                    <a:pt x="2794" y="997"/>
                    <a:pt x="2794" y="1417"/>
                  </a:cubicBezTo>
                  <a:lnTo>
                    <a:pt x="2794" y="1781"/>
                  </a:lnTo>
                  <a:lnTo>
                    <a:pt x="1273" y="1781"/>
                  </a:lnTo>
                  <a:lnTo>
                    <a:pt x="1273" y="1417"/>
                  </a:lnTo>
                  <a:cubicBezTo>
                    <a:pt x="1273" y="997"/>
                    <a:pt x="1614" y="656"/>
                    <a:pt x="2033" y="656"/>
                  </a:cubicBezTo>
                  <a:close/>
                  <a:moveTo>
                    <a:pt x="2036" y="2744"/>
                  </a:moveTo>
                  <a:cubicBezTo>
                    <a:pt x="2324" y="2744"/>
                    <a:pt x="2561" y="2980"/>
                    <a:pt x="2561" y="3268"/>
                  </a:cubicBezTo>
                  <a:cubicBezTo>
                    <a:pt x="2561" y="3420"/>
                    <a:pt x="2498" y="3554"/>
                    <a:pt x="2398" y="3649"/>
                  </a:cubicBezTo>
                  <a:lnTo>
                    <a:pt x="2398" y="4302"/>
                  </a:lnTo>
                  <a:lnTo>
                    <a:pt x="1677" y="4302"/>
                  </a:lnTo>
                  <a:lnTo>
                    <a:pt x="1677" y="3649"/>
                  </a:lnTo>
                  <a:cubicBezTo>
                    <a:pt x="1574" y="3554"/>
                    <a:pt x="1511" y="3420"/>
                    <a:pt x="1511" y="3268"/>
                  </a:cubicBezTo>
                  <a:cubicBezTo>
                    <a:pt x="1511" y="2980"/>
                    <a:pt x="1747" y="2744"/>
                    <a:pt x="2036" y="2744"/>
                  </a:cubicBezTo>
                  <a:close/>
                  <a:moveTo>
                    <a:pt x="2033" y="0"/>
                  </a:moveTo>
                  <a:cubicBezTo>
                    <a:pt x="1252" y="0"/>
                    <a:pt x="617" y="635"/>
                    <a:pt x="617" y="1417"/>
                  </a:cubicBezTo>
                  <a:lnTo>
                    <a:pt x="617" y="1781"/>
                  </a:lnTo>
                  <a:lnTo>
                    <a:pt x="580" y="1781"/>
                  </a:lnTo>
                  <a:cubicBezTo>
                    <a:pt x="258" y="1781"/>
                    <a:pt x="1" y="2038"/>
                    <a:pt x="1" y="2361"/>
                  </a:cubicBezTo>
                  <a:lnTo>
                    <a:pt x="1" y="4685"/>
                  </a:lnTo>
                  <a:cubicBezTo>
                    <a:pt x="1" y="5007"/>
                    <a:pt x="258" y="5264"/>
                    <a:pt x="580" y="5264"/>
                  </a:cubicBezTo>
                  <a:lnTo>
                    <a:pt x="3486" y="5264"/>
                  </a:lnTo>
                  <a:cubicBezTo>
                    <a:pt x="3806" y="5264"/>
                    <a:pt x="4066" y="5007"/>
                    <a:pt x="4066" y="4685"/>
                  </a:cubicBezTo>
                  <a:lnTo>
                    <a:pt x="4066" y="2361"/>
                  </a:lnTo>
                  <a:cubicBezTo>
                    <a:pt x="4066" y="2038"/>
                    <a:pt x="3806" y="1781"/>
                    <a:pt x="3486" y="1781"/>
                  </a:cubicBezTo>
                  <a:lnTo>
                    <a:pt x="3450" y="1781"/>
                  </a:lnTo>
                  <a:lnTo>
                    <a:pt x="3450" y="1417"/>
                  </a:lnTo>
                  <a:cubicBezTo>
                    <a:pt x="3450" y="635"/>
                    <a:pt x="2812" y="0"/>
                    <a:pt x="20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30578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9"/>
          <p:cNvSpPr/>
          <p:nvPr/>
        </p:nvSpPr>
        <p:spPr>
          <a:xfrm>
            <a:off x="4747650" y="-103315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9"/>
          <p:cNvSpPr txBox="1">
            <a:spLocks noGrp="1"/>
          </p:cNvSpPr>
          <p:nvPr>
            <p:ph type="title"/>
          </p:nvPr>
        </p:nvSpPr>
        <p:spPr>
          <a:xfrm>
            <a:off x="3135823" y="1833654"/>
            <a:ext cx="4847603" cy="11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</a:t>
            </a:r>
            <a:r>
              <a:rPr lang="pt-BR" err="1"/>
              <a:t>Bad</a:t>
            </a:r>
            <a:endParaRPr/>
          </a:p>
        </p:txBody>
      </p:sp>
      <p:sp>
        <p:nvSpPr>
          <p:cNvPr id="1078" name="Google Shape;1078;p39"/>
          <p:cNvSpPr txBox="1">
            <a:spLocks noGrp="1"/>
          </p:cNvSpPr>
          <p:nvPr>
            <p:ph type="subTitle" idx="1"/>
          </p:nvPr>
        </p:nvSpPr>
        <p:spPr>
          <a:xfrm>
            <a:off x="3243775" y="3109154"/>
            <a:ext cx="4631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/>
              <a:t>Exposição de privacidade, Vazamento de dados pessoais, Ameaças cibernéticas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06A57E-F666-4143-8015-25AB1DDC93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275" y="1503702"/>
            <a:ext cx="2406153" cy="2406153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370051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2"/>
          <p:cNvSpPr txBox="1">
            <a:spLocks noGrp="1"/>
          </p:cNvSpPr>
          <p:nvPr>
            <p:ph type="title"/>
          </p:nvPr>
        </p:nvSpPr>
        <p:spPr>
          <a:xfrm>
            <a:off x="720000" y="1062832"/>
            <a:ext cx="46143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Exposição de Privacidade</a:t>
            </a:r>
            <a:endParaRPr/>
          </a:p>
        </p:txBody>
      </p:sp>
      <p:sp>
        <p:nvSpPr>
          <p:cNvPr id="1118" name="Google Shape;1118;p42"/>
          <p:cNvSpPr txBox="1">
            <a:spLocks noGrp="1"/>
          </p:cNvSpPr>
          <p:nvPr>
            <p:ph type="subTitle" idx="1"/>
          </p:nvPr>
        </p:nvSpPr>
        <p:spPr>
          <a:xfrm>
            <a:off x="720000" y="2752232"/>
            <a:ext cx="4614300" cy="13284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Estar sobre constante vigilância em espaços públicos pode levantar alguns problemas relacionados à privacidade...</a:t>
            </a:r>
            <a:endParaRPr/>
          </a:p>
        </p:txBody>
      </p:sp>
      <p:sp>
        <p:nvSpPr>
          <p:cNvPr id="1119" name="Google Shape;1119;p42"/>
          <p:cNvSpPr/>
          <p:nvPr/>
        </p:nvSpPr>
        <p:spPr>
          <a:xfrm>
            <a:off x="5532450" y="31797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42"/>
          <p:cNvGrpSpPr/>
          <p:nvPr/>
        </p:nvGrpSpPr>
        <p:grpSpPr>
          <a:xfrm>
            <a:off x="5176139" y="250515"/>
            <a:ext cx="356307" cy="717737"/>
            <a:chOff x="275640" y="3855165"/>
            <a:chExt cx="356307" cy="717737"/>
          </a:xfrm>
        </p:grpSpPr>
        <p:sp>
          <p:nvSpPr>
            <p:cNvPr id="1121" name="Google Shape;1121;p42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2D2B9E3D-C479-41AC-9B0C-F3E14FA6E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2405" y="968252"/>
            <a:ext cx="1904195" cy="35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194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2"/>
          <p:cNvSpPr txBox="1">
            <a:spLocks noGrp="1"/>
          </p:cNvSpPr>
          <p:nvPr>
            <p:ph type="title"/>
          </p:nvPr>
        </p:nvSpPr>
        <p:spPr>
          <a:xfrm>
            <a:off x="720000" y="1062832"/>
            <a:ext cx="7849604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Exposição de Privacidade</a:t>
            </a:r>
            <a:endParaRPr/>
          </a:p>
        </p:txBody>
      </p:sp>
      <p:sp>
        <p:nvSpPr>
          <p:cNvPr id="1119" name="Google Shape;1119;p42"/>
          <p:cNvSpPr/>
          <p:nvPr/>
        </p:nvSpPr>
        <p:spPr>
          <a:xfrm>
            <a:off x="5532450" y="31797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42"/>
          <p:cNvGrpSpPr/>
          <p:nvPr/>
        </p:nvGrpSpPr>
        <p:grpSpPr>
          <a:xfrm>
            <a:off x="5176139" y="250515"/>
            <a:ext cx="356307" cy="717737"/>
            <a:chOff x="275640" y="3855165"/>
            <a:chExt cx="356307" cy="717737"/>
          </a:xfrm>
        </p:grpSpPr>
        <p:sp>
          <p:nvSpPr>
            <p:cNvPr id="1121" name="Google Shape;1121;p42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EE7342B7-31A7-44C1-91D2-BC138AA10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152" y="1923959"/>
            <a:ext cx="4105848" cy="129558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731AC12-A94C-49B9-82F0-D64F7F770A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206" y="3326878"/>
            <a:ext cx="4846933" cy="1096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24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2"/>
          <p:cNvSpPr txBox="1">
            <a:spLocks noGrp="1"/>
          </p:cNvSpPr>
          <p:nvPr>
            <p:ph type="title"/>
          </p:nvPr>
        </p:nvSpPr>
        <p:spPr>
          <a:xfrm>
            <a:off x="720000" y="1062832"/>
            <a:ext cx="7849604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Exposição de Privacidade</a:t>
            </a:r>
            <a:endParaRPr/>
          </a:p>
        </p:txBody>
      </p:sp>
      <p:sp>
        <p:nvSpPr>
          <p:cNvPr id="1119" name="Google Shape;1119;p42"/>
          <p:cNvSpPr/>
          <p:nvPr/>
        </p:nvSpPr>
        <p:spPr>
          <a:xfrm>
            <a:off x="5532450" y="31797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42"/>
          <p:cNvGrpSpPr/>
          <p:nvPr/>
        </p:nvGrpSpPr>
        <p:grpSpPr>
          <a:xfrm>
            <a:off x="5176139" y="250515"/>
            <a:ext cx="356307" cy="717737"/>
            <a:chOff x="275640" y="3855165"/>
            <a:chExt cx="356307" cy="717737"/>
          </a:xfrm>
        </p:grpSpPr>
        <p:sp>
          <p:nvSpPr>
            <p:cNvPr id="1121" name="Google Shape;1121;p42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m 1">
            <a:extLst>
              <a:ext uri="{FF2B5EF4-FFF2-40B4-BE49-F238E27FC236}">
                <a16:creationId xmlns:a16="http://schemas.microsoft.com/office/drawing/2014/main" id="{F2CF81C5-902D-438F-94CF-92CB994A1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858369"/>
            <a:ext cx="3384935" cy="264281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7C4A91-0AF0-4F51-B4D4-919B590E75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470" y="3009448"/>
            <a:ext cx="4467225" cy="12192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DD832A8-4748-4A61-8CC8-C0EAAE77A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0470" y="2167178"/>
            <a:ext cx="4467225" cy="77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849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2"/>
          <p:cNvSpPr txBox="1">
            <a:spLocks noGrp="1"/>
          </p:cNvSpPr>
          <p:nvPr>
            <p:ph type="title"/>
          </p:nvPr>
        </p:nvSpPr>
        <p:spPr>
          <a:xfrm>
            <a:off x="720000" y="1062832"/>
            <a:ext cx="7849604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Exposição de Privacidade</a:t>
            </a:r>
            <a:endParaRPr/>
          </a:p>
        </p:txBody>
      </p:sp>
      <p:sp>
        <p:nvSpPr>
          <p:cNvPr id="1119" name="Google Shape;1119;p42"/>
          <p:cNvSpPr/>
          <p:nvPr/>
        </p:nvSpPr>
        <p:spPr>
          <a:xfrm>
            <a:off x="5532450" y="31797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42"/>
          <p:cNvGrpSpPr/>
          <p:nvPr/>
        </p:nvGrpSpPr>
        <p:grpSpPr>
          <a:xfrm>
            <a:off x="5176139" y="250515"/>
            <a:ext cx="356307" cy="717737"/>
            <a:chOff x="275640" y="3855165"/>
            <a:chExt cx="356307" cy="717737"/>
          </a:xfrm>
        </p:grpSpPr>
        <p:sp>
          <p:nvSpPr>
            <p:cNvPr id="1121" name="Google Shape;1121;p42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CB284571-8681-4A3E-B950-CC830DBF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1145" y="1823011"/>
            <a:ext cx="3580026" cy="264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9988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2"/>
          <p:cNvSpPr txBox="1">
            <a:spLocks noGrp="1"/>
          </p:cNvSpPr>
          <p:nvPr>
            <p:ph type="title"/>
          </p:nvPr>
        </p:nvSpPr>
        <p:spPr>
          <a:xfrm>
            <a:off x="720000" y="1685989"/>
            <a:ext cx="4614300" cy="63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Dados Pessoais</a:t>
            </a:r>
            <a:endParaRPr/>
          </a:p>
        </p:txBody>
      </p:sp>
      <p:sp>
        <p:nvSpPr>
          <p:cNvPr id="1118" name="Google Shape;1118;p42"/>
          <p:cNvSpPr txBox="1">
            <a:spLocks noGrp="1"/>
          </p:cNvSpPr>
          <p:nvPr>
            <p:ph type="subTitle" idx="1"/>
          </p:nvPr>
        </p:nvSpPr>
        <p:spPr>
          <a:xfrm>
            <a:off x="720000" y="2447235"/>
            <a:ext cx="4614300" cy="19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Quem tem acesso a estes dados?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Como os dados estão sendo armazenados?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Uso indevido de dados pessoais</a:t>
            </a:r>
          </a:p>
          <a:p>
            <a:pPr lvl="0">
              <a:buSzPts val="1400"/>
            </a:pPr>
            <a:r>
              <a:rPr lang="pt-BR"/>
              <a:t>Acúmulo de dados por empresas de tecnologia e governos</a:t>
            </a:r>
            <a:endParaRPr/>
          </a:p>
        </p:txBody>
      </p:sp>
      <p:sp>
        <p:nvSpPr>
          <p:cNvPr id="1119" name="Google Shape;1119;p42"/>
          <p:cNvSpPr/>
          <p:nvPr/>
        </p:nvSpPr>
        <p:spPr>
          <a:xfrm>
            <a:off x="5532450" y="31797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42"/>
          <p:cNvGrpSpPr/>
          <p:nvPr/>
        </p:nvGrpSpPr>
        <p:grpSpPr>
          <a:xfrm>
            <a:off x="5176139" y="250515"/>
            <a:ext cx="356307" cy="717737"/>
            <a:chOff x="275640" y="3855165"/>
            <a:chExt cx="356307" cy="717737"/>
          </a:xfrm>
        </p:grpSpPr>
        <p:sp>
          <p:nvSpPr>
            <p:cNvPr id="1121" name="Google Shape;1121;p42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" name="Picture 2" descr="Tipologia de dados pessoais da pessoa física na lei de proteção de dados |  Jusbrasil">
            <a:extLst>
              <a:ext uri="{FF2B5EF4-FFF2-40B4-BE49-F238E27FC236}">
                <a16:creationId xmlns:a16="http://schemas.microsoft.com/office/drawing/2014/main" id="{E1578FA7-9A4D-4C18-8900-136A593A7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539" y="1631023"/>
            <a:ext cx="3473466" cy="2916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9205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2"/>
          <p:cNvSpPr txBox="1">
            <a:spLocks noGrp="1"/>
          </p:cNvSpPr>
          <p:nvPr>
            <p:ph type="title"/>
          </p:nvPr>
        </p:nvSpPr>
        <p:spPr>
          <a:xfrm>
            <a:off x="720000" y="1062832"/>
            <a:ext cx="46143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Ameaças Cibernéticas</a:t>
            </a:r>
            <a:endParaRPr/>
          </a:p>
        </p:txBody>
      </p:sp>
      <p:sp>
        <p:nvSpPr>
          <p:cNvPr id="1118" name="Google Shape;1118;p42"/>
          <p:cNvSpPr txBox="1">
            <a:spLocks noGrp="1"/>
          </p:cNvSpPr>
          <p:nvPr>
            <p:ph type="subTitle" idx="1"/>
          </p:nvPr>
        </p:nvSpPr>
        <p:spPr>
          <a:xfrm>
            <a:off x="720000" y="2159768"/>
            <a:ext cx="4614300" cy="192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100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Invasão de sistemas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Monitoramento indevido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Comprometimento de infraestrutura crítica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Ataques de paralização de serviços essenciais</a:t>
            </a:r>
            <a:endParaRPr lang="en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endParaRPr/>
          </a:p>
        </p:txBody>
      </p:sp>
      <p:sp>
        <p:nvSpPr>
          <p:cNvPr id="1119" name="Google Shape;1119;p42"/>
          <p:cNvSpPr/>
          <p:nvPr/>
        </p:nvSpPr>
        <p:spPr>
          <a:xfrm>
            <a:off x="5532450" y="31797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42"/>
          <p:cNvGrpSpPr/>
          <p:nvPr/>
        </p:nvGrpSpPr>
        <p:grpSpPr>
          <a:xfrm>
            <a:off x="5176139" y="250515"/>
            <a:ext cx="356307" cy="717737"/>
            <a:chOff x="275640" y="3855165"/>
            <a:chExt cx="356307" cy="717737"/>
          </a:xfrm>
        </p:grpSpPr>
        <p:sp>
          <p:nvSpPr>
            <p:cNvPr id="1121" name="Google Shape;1121;p42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074" name="Picture 2" descr="Tipos de ameaças à segurança cibernética - Maneiras de ...">
            <a:extLst>
              <a:ext uri="{FF2B5EF4-FFF2-40B4-BE49-F238E27FC236}">
                <a16:creationId xmlns:a16="http://schemas.microsoft.com/office/drawing/2014/main" id="{FEDAFF11-0BB7-4D24-85B6-22E523FDD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912" y="1168791"/>
            <a:ext cx="3121914" cy="2342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4141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9"/>
          <p:cNvSpPr/>
          <p:nvPr/>
        </p:nvSpPr>
        <p:spPr>
          <a:xfrm>
            <a:off x="4747650" y="-103315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9"/>
          <p:cNvSpPr txBox="1">
            <a:spLocks noGrp="1"/>
          </p:cNvSpPr>
          <p:nvPr>
            <p:ph type="title"/>
          </p:nvPr>
        </p:nvSpPr>
        <p:spPr>
          <a:xfrm>
            <a:off x="605273" y="1652900"/>
            <a:ext cx="4847603" cy="11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The </a:t>
            </a:r>
            <a:r>
              <a:rPr lang="pt-BR" err="1"/>
              <a:t>Ugly</a:t>
            </a:r>
            <a:endParaRPr/>
          </a:p>
        </p:txBody>
      </p:sp>
      <p:sp>
        <p:nvSpPr>
          <p:cNvPr id="1078" name="Google Shape;1078;p39"/>
          <p:cNvSpPr txBox="1">
            <a:spLocks noGrp="1"/>
          </p:cNvSpPr>
          <p:nvPr>
            <p:ph type="subTitle" idx="1"/>
          </p:nvPr>
        </p:nvSpPr>
        <p:spPr>
          <a:xfrm>
            <a:off x="713225" y="2928400"/>
            <a:ext cx="46317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</a:pPr>
            <a:r>
              <a:rPr lang="pt-BR"/>
              <a:t>Danos Ambientais, Estado de Vigilância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5A7DFA-6181-48D4-8D03-4462C6191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896" y="1706905"/>
            <a:ext cx="2837507" cy="1892595"/>
          </a:xfrm>
          <a:prstGeom prst="rect">
            <a:avLst/>
          </a:prstGeom>
          <a:ln>
            <a:solidFill>
              <a:schemeClr val="bg1">
                <a:lumMod val="75000"/>
                <a:lumOff val="2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021440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2"/>
          <p:cNvSpPr txBox="1">
            <a:spLocks noGrp="1"/>
          </p:cNvSpPr>
          <p:nvPr>
            <p:ph type="title"/>
          </p:nvPr>
        </p:nvSpPr>
        <p:spPr>
          <a:xfrm>
            <a:off x="780589" y="945643"/>
            <a:ext cx="4972793" cy="63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pt-BR"/>
              <a:t>Danos Ambientais</a:t>
            </a:r>
            <a:endParaRPr/>
          </a:p>
        </p:txBody>
      </p:sp>
      <p:sp>
        <p:nvSpPr>
          <p:cNvPr id="1118" name="Google Shape;1118;p42"/>
          <p:cNvSpPr txBox="1">
            <a:spLocks noGrp="1"/>
          </p:cNvSpPr>
          <p:nvPr>
            <p:ph type="subTitle" idx="1"/>
          </p:nvPr>
        </p:nvSpPr>
        <p:spPr>
          <a:xfrm>
            <a:off x="720000" y="1721964"/>
            <a:ext cx="4614300" cy="26461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/>
              <a:t>Aumento no consumo energético devido à quantidade de dispositivos em uso</a:t>
            </a:r>
          </a:p>
          <a:p>
            <a:r>
              <a:rPr lang="pt-BR"/>
              <a:t>Impactos na pegada de carbono</a:t>
            </a:r>
          </a:p>
          <a:p>
            <a:r>
              <a:rPr lang="pt-BR"/>
              <a:t>Aumento na quantidade de dados coletados também gera necessidade de sistemas de armazenamento de dados que consomem energia em nível mais elevado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Descarte irregular dos dispositivos obsoletos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Gestão inadequada de resíduos eletrônicos</a:t>
            </a:r>
          </a:p>
        </p:txBody>
      </p:sp>
      <p:sp>
        <p:nvSpPr>
          <p:cNvPr id="1119" name="Google Shape;1119;p42"/>
          <p:cNvSpPr/>
          <p:nvPr/>
        </p:nvSpPr>
        <p:spPr>
          <a:xfrm>
            <a:off x="5532450" y="31797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42"/>
          <p:cNvGrpSpPr/>
          <p:nvPr/>
        </p:nvGrpSpPr>
        <p:grpSpPr>
          <a:xfrm>
            <a:off x="5176139" y="250515"/>
            <a:ext cx="356307" cy="717737"/>
            <a:chOff x="275640" y="3855165"/>
            <a:chExt cx="356307" cy="717737"/>
          </a:xfrm>
        </p:grpSpPr>
        <p:sp>
          <p:nvSpPr>
            <p:cNvPr id="1121" name="Google Shape;1121;p42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7A5BB64-1B1A-4B49-A7A1-8A8E804FC4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382" y="1071777"/>
            <a:ext cx="2832173" cy="325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013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p36"/>
          <p:cNvSpPr/>
          <p:nvPr/>
        </p:nvSpPr>
        <p:spPr>
          <a:xfrm>
            <a:off x="-491300" y="-2907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3" name="Google Shape;993;p36"/>
          <p:cNvGrpSpPr/>
          <p:nvPr/>
        </p:nvGrpSpPr>
        <p:grpSpPr>
          <a:xfrm>
            <a:off x="1126357" y="3794258"/>
            <a:ext cx="883951" cy="961751"/>
            <a:chOff x="1126357" y="3794258"/>
            <a:chExt cx="883951" cy="961751"/>
          </a:xfrm>
        </p:grpSpPr>
        <p:sp>
          <p:nvSpPr>
            <p:cNvPr id="994" name="Google Shape;994;p36"/>
            <p:cNvSpPr/>
            <p:nvPr/>
          </p:nvSpPr>
          <p:spPr>
            <a:xfrm>
              <a:off x="1126357" y="3794258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36"/>
            <p:cNvSpPr/>
            <p:nvPr/>
          </p:nvSpPr>
          <p:spPr>
            <a:xfrm>
              <a:off x="1126357" y="3945644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36"/>
            <p:cNvSpPr/>
            <p:nvPr/>
          </p:nvSpPr>
          <p:spPr>
            <a:xfrm>
              <a:off x="1126357" y="4097030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36"/>
            <p:cNvSpPr/>
            <p:nvPr/>
          </p:nvSpPr>
          <p:spPr>
            <a:xfrm>
              <a:off x="1126357" y="4248417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36"/>
            <p:cNvSpPr/>
            <p:nvPr/>
          </p:nvSpPr>
          <p:spPr>
            <a:xfrm>
              <a:off x="1126357" y="4399803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36"/>
            <p:cNvSpPr/>
            <p:nvPr/>
          </p:nvSpPr>
          <p:spPr>
            <a:xfrm>
              <a:off x="1126357" y="4551189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36"/>
            <p:cNvSpPr/>
            <p:nvPr/>
          </p:nvSpPr>
          <p:spPr>
            <a:xfrm>
              <a:off x="1126357" y="4702576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36"/>
            <p:cNvSpPr/>
            <p:nvPr/>
          </p:nvSpPr>
          <p:spPr>
            <a:xfrm>
              <a:off x="1292673" y="3794258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36"/>
            <p:cNvSpPr/>
            <p:nvPr/>
          </p:nvSpPr>
          <p:spPr>
            <a:xfrm>
              <a:off x="1292673" y="3945644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36"/>
            <p:cNvSpPr/>
            <p:nvPr/>
          </p:nvSpPr>
          <p:spPr>
            <a:xfrm>
              <a:off x="1292673" y="4097030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36"/>
            <p:cNvSpPr/>
            <p:nvPr/>
          </p:nvSpPr>
          <p:spPr>
            <a:xfrm>
              <a:off x="1292673" y="4248417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36"/>
            <p:cNvSpPr/>
            <p:nvPr/>
          </p:nvSpPr>
          <p:spPr>
            <a:xfrm>
              <a:off x="1292673" y="4399803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36"/>
            <p:cNvSpPr/>
            <p:nvPr/>
          </p:nvSpPr>
          <p:spPr>
            <a:xfrm>
              <a:off x="1292673" y="4551189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36"/>
            <p:cNvSpPr/>
            <p:nvPr/>
          </p:nvSpPr>
          <p:spPr>
            <a:xfrm>
              <a:off x="1292673" y="4702576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36"/>
            <p:cNvSpPr/>
            <p:nvPr/>
          </p:nvSpPr>
          <p:spPr>
            <a:xfrm>
              <a:off x="1458993" y="3794328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36"/>
            <p:cNvSpPr/>
            <p:nvPr/>
          </p:nvSpPr>
          <p:spPr>
            <a:xfrm>
              <a:off x="1458993" y="3945715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36"/>
            <p:cNvSpPr/>
            <p:nvPr/>
          </p:nvSpPr>
          <p:spPr>
            <a:xfrm>
              <a:off x="1458993" y="4097101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36"/>
            <p:cNvSpPr/>
            <p:nvPr/>
          </p:nvSpPr>
          <p:spPr>
            <a:xfrm>
              <a:off x="1458993" y="4248488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36"/>
            <p:cNvSpPr/>
            <p:nvPr/>
          </p:nvSpPr>
          <p:spPr>
            <a:xfrm>
              <a:off x="1458993" y="4399874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36"/>
            <p:cNvSpPr/>
            <p:nvPr/>
          </p:nvSpPr>
          <p:spPr>
            <a:xfrm>
              <a:off x="1458993" y="4551260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36"/>
            <p:cNvSpPr/>
            <p:nvPr/>
          </p:nvSpPr>
          <p:spPr>
            <a:xfrm>
              <a:off x="1458993" y="4702647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36"/>
            <p:cNvSpPr/>
            <p:nvPr/>
          </p:nvSpPr>
          <p:spPr>
            <a:xfrm>
              <a:off x="1625309" y="3794328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36"/>
            <p:cNvSpPr/>
            <p:nvPr/>
          </p:nvSpPr>
          <p:spPr>
            <a:xfrm>
              <a:off x="1625309" y="3945715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36"/>
            <p:cNvSpPr/>
            <p:nvPr/>
          </p:nvSpPr>
          <p:spPr>
            <a:xfrm>
              <a:off x="1625309" y="4097101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36"/>
            <p:cNvSpPr/>
            <p:nvPr/>
          </p:nvSpPr>
          <p:spPr>
            <a:xfrm>
              <a:off x="1625309" y="4248488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36"/>
            <p:cNvSpPr/>
            <p:nvPr/>
          </p:nvSpPr>
          <p:spPr>
            <a:xfrm>
              <a:off x="1625309" y="4399874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36"/>
            <p:cNvSpPr/>
            <p:nvPr/>
          </p:nvSpPr>
          <p:spPr>
            <a:xfrm>
              <a:off x="1625309" y="4551260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36"/>
            <p:cNvSpPr/>
            <p:nvPr/>
          </p:nvSpPr>
          <p:spPr>
            <a:xfrm>
              <a:off x="1625309" y="4702647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36"/>
            <p:cNvSpPr/>
            <p:nvPr/>
          </p:nvSpPr>
          <p:spPr>
            <a:xfrm>
              <a:off x="1790694" y="3794392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36"/>
            <p:cNvSpPr/>
            <p:nvPr/>
          </p:nvSpPr>
          <p:spPr>
            <a:xfrm>
              <a:off x="1790694" y="3945778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36"/>
            <p:cNvSpPr/>
            <p:nvPr/>
          </p:nvSpPr>
          <p:spPr>
            <a:xfrm>
              <a:off x="1790694" y="4097165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36"/>
            <p:cNvSpPr/>
            <p:nvPr/>
          </p:nvSpPr>
          <p:spPr>
            <a:xfrm>
              <a:off x="1790694" y="4248551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36"/>
            <p:cNvSpPr/>
            <p:nvPr/>
          </p:nvSpPr>
          <p:spPr>
            <a:xfrm>
              <a:off x="1790694" y="4399937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36"/>
            <p:cNvSpPr/>
            <p:nvPr/>
          </p:nvSpPr>
          <p:spPr>
            <a:xfrm>
              <a:off x="1790694" y="4551324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36"/>
            <p:cNvSpPr/>
            <p:nvPr/>
          </p:nvSpPr>
          <p:spPr>
            <a:xfrm>
              <a:off x="1790694" y="4702710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36"/>
            <p:cNvSpPr/>
            <p:nvPr/>
          </p:nvSpPr>
          <p:spPr>
            <a:xfrm>
              <a:off x="1957010" y="3794392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36"/>
            <p:cNvSpPr/>
            <p:nvPr/>
          </p:nvSpPr>
          <p:spPr>
            <a:xfrm>
              <a:off x="1957010" y="3945778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36"/>
            <p:cNvSpPr/>
            <p:nvPr/>
          </p:nvSpPr>
          <p:spPr>
            <a:xfrm>
              <a:off x="1957010" y="4097165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36"/>
            <p:cNvSpPr/>
            <p:nvPr/>
          </p:nvSpPr>
          <p:spPr>
            <a:xfrm>
              <a:off x="1957010" y="4248551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36"/>
            <p:cNvSpPr/>
            <p:nvPr/>
          </p:nvSpPr>
          <p:spPr>
            <a:xfrm>
              <a:off x="1957010" y="4399937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36"/>
            <p:cNvSpPr/>
            <p:nvPr/>
          </p:nvSpPr>
          <p:spPr>
            <a:xfrm>
              <a:off x="1957010" y="4551324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36"/>
            <p:cNvSpPr/>
            <p:nvPr/>
          </p:nvSpPr>
          <p:spPr>
            <a:xfrm>
              <a:off x="1957010" y="4702710"/>
              <a:ext cx="53298" cy="53298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6" name="Google Shape;1036;p36"/>
          <p:cNvSpPr txBox="1">
            <a:spLocks noGrp="1"/>
          </p:cNvSpPr>
          <p:nvPr>
            <p:ph type="ctrTitle"/>
          </p:nvPr>
        </p:nvSpPr>
        <p:spPr>
          <a:xfrm>
            <a:off x="3933486" y="1366055"/>
            <a:ext cx="4151728" cy="1686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Segurança</a:t>
            </a:r>
            <a:r>
              <a:rPr lang="en"/>
              <a:t> &amp; </a:t>
            </a:r>
            <a:r>
              <a:rPr lang="pt-BR"/>
              <a:t>Privacidade</a:t>
            </a:r>
            <a:endParaRPr/>
          </a:p>
        </p:txBody>
      </p:sp>
      <p:sp>
        <p:nvSpPr>
          <p:cNvPr id="1037" name="Google Shape;1037;p36"/>
          <p:cNvSpPr txBox="1">
            <a:spLocks noGrp="1"/>
          </p:cNvSpPr>
          <p:nvPr>
            <p:ph type="subTitle" idx="1"/>
          </p:nvPr>
        </p:nvSpPr>
        <p:spPr>
          <a:xfrm>
            <a:off x="4015550" y="3183625"/>
            <a:ext cx="3987600" cy="39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Monitoramento em Cidades Inteligentes</a:t>
            </a:r>
            <a:endParaRPr sz="1400"/>
          </a:p>
        </p:txBody>
      </p:sp>
      <p:pic>
        <p:nvPicPr>
          <p:cNvPr id="2" name="Picture 2" descr="Prefeitura de São Paulo - Sala de imprensa">
            <a:extLst>
              <a:ext uri="{FF2B5EF4-FFF2-40B4-BE49-F238E27FC236}">
                <a16:creationId xmlns:a16="http://schemas.microsoft.com/office/drawing/2014/main" id="{A0F7E3F6-943D-4012-97CB-4CD294481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886" y="624617"/>
            <a:ext cx="2540002" cy="2777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9" name="Google Shape;1039;p36"/>
          <p:cNvPicPr preferRelativeResize="0">
            <a:picLocks noGrp="1"/>
          </p:cNvPicPr>
          <p:nvPr>
            <p:ph type="pic" idx="3"/>
          </p:nvPr>
        </p:nvPicPr>
        <p:blipFill rotWithShape="1">
          <a:blip r:embed="rId4">
            <a:alphaModFix/>
          </a:blip>
          <a:srcRect l="18636" r="18636"/>
          <a:stretch/>
        </p:blipFill>
        <p:spPr>
          <a:xfrm>
            <a:off x="1939425" y="2761650"/>
            <a:ext cx="1587599" cy="1686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2187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2"/>
          <p:cNvSpPr txBox="1">
            <a:spLocks noGrp="1"/>
          </p:cNvSpPr>
          <p:nvPr>
            <p:ph type="title"/>
          </p:nvPr>
        </p:nvSpPr>
        <p:spPr>
          <a:xfrm>
            <a:off x="720836" y="914852"/>
            <a:ext cx="4082903" cy="63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/>
              <a:t>Estado de Vigilância</a:t>
            </a:r>
            <a:endParaRPr/>
          </a:p>
        </p:txBody>
      </p:sp>
      <p:sp>
        <p:nvSpPr>
          <p:cNvPr id="1118" name="Google Shape;1118;p42"/>
          <p:cNvSpPr txBox="1">
            <a:spLocks noGrp="1"/>
          </p:cNvSpPr>
          <p:nvPr>
            <p:ph type="subTitle" idx="1"/>
          </p:nvPr>
        </p:nvSpPr>
        <p:spPr>
          <a:xfrm>
            <a:off x="601702" y="2054600"/>
            <a:ext cx="4321173" cy="15717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39700" indent="0" algn="just">
              <a:buNone/>
            </a:pPr>
            <a:r>
              <a:rPr lang="pt-BR"/>
              <a:t>“Imagine que as fotos, vídeos e áudios de seu smartphone são monitorados, em tempo real, por uma central de análise de dados e que seu deslocamento, de casa para o trabalho, é acompanhado por câmeras capazes de reconhecer seu rosto e associá-lo a seus dados pessoais, como a escola onde estudou, as festas a que foi e até quando esteve em cultos religiosos...”</a:t>
            </a:r>
          </a:p>
        </p:txBody>
      </p:sp>
      <p:sp>
        <p:nvSpPr>
          <p:cNvPr id="1119" name="Google Shape;1119;p42"/>
          <p:cNvSpPr/>
          <p:nvPr/>
        </p:nvSpPr>
        <p:spPr>
          <a:xfrm>
            <a:off x="5532450" y="31797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42"/>
          <p:cNvGrpSpPr/>
          <p:nvPr/>
        </p:nvGrpSpPr>
        <p:grpSpPr>
          <a:xfrm>
            <a:off x="5176139" y="250515"/>
            <a:ext cx="356307" cy="717737"/>
            <a:chOff x="275640" y="3855165"/>
            <a:chExt cx="356307" cy="717737"/>
          </a:xfrm>
        </p:grpSpPr>
        <p:sp>
          <p:nvSpPr>
            <p:cNvPr id="1121" name="Google Shape;1121;p42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m 2">
            <a:extLst>
              <a:ext uri="{FF2B5EF4-FFF2-40B4-BE49-F238E27FC236}">
                <a16:creationId xmlns:a16="http://schemas.microsoft.com/office/drawing/2014/main" id="{CB21BC27-0AA4-404E-B6B5-12241E9FE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8912" y="1471464"/>
            <a:ext cx="3141949" cy="2551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786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2"/>
          <p:cNvSpPr txBox="1">
            <a:spLocks noGrp="1"/>
          </p:cNvSpPr>
          <p:nvPr>
            <p:ph type="title"/>
          </p:nvPr>
        </p:nvSpPr>
        <p:spPr>
          <a:xfrm>
            <a:off x="1061078" y="874684"/>
            <a:ext cx="7232080" cy="6335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/>
              <a:t>Estado de Vigilância</a:t>
            </a:r>
            <a:endParaRPr/>
          </a:p>
        </p:txBody>
      </p:sp>
      <p:sp>
        <p:nvSpPr>
          <p:cNvPr id="1119" name="Google Shape;1119;p42"/>
          <p:cNvSpPr/>
          <p:nvPr/>
        </p:nvSpPr>
        <p:spPr>
          <a:xfrm>
            <a:off x="5532450" y="31797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42"/>
          <p:cNvGrpSpPr/>
          <p:nvPr/>
        </p:nvGrpSpPr>
        <p:grpSpPr>
          <a:xfrm>
            <a:off x="5176139" y="250515"/>
            <a:ext cx="356307" cy="717737"/>
            <a:chOff x="275640" y="3855165"/>
            <a:chExt cx="356307" cy="717737"/>
          </a:xfrm>
        </p:grpSpPr>
        <p:sp>
          <p:nvSpPr>
            <p:cNvPr id="1121" name="Google Shape;1121;p42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6390" name="Picture 6" descr="Sorocaba tem quase mil câmeras de vigilância em espaços públicos">
            <a:extLst>
              <a:ext uri="{FF2B5EF4-FFF2-40B4-BE49-F238E27FC236}">
                <a16:creationId xmlns:a16="http://schemas.microsoft.com/office/drawing/2014/main" id="{D796128F-E8FE-492B-8EF8-5F30B59D8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3071" y="1770648"/>
            <a:ext cx="4808094" cy="295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1755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9"/>
          <p:cNvSpPr/>
          <p:nvPr/>
        </p:nvSpPr>
        <p:spPr>
          <a:xfrm>
            <a:off x="4747650" y="-103315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7" name="Google Shape;1077;p39"/>
          <p:cNvSpPr txBox="1">
            <a:spLocks noGrp="1"/>
          </p:cNvSpPr>
          <p:nvPr>
            <p:ph type="title"/>
          </p:nvPr>
        </p:nvSpPr>
        <p:spPr>
          <a:xfrm>
            <a:off x="2285998" y="3473322"/>
            <a:ext cx="4847603" cy="1124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 agora?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8431734-778A-484E-B7C4-EB68EEC0A8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3801" y="1436088"/>
            <a:ext cx="4571999" cy="1904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305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p39"/>
          <p:cNvSpPr/>
          <p:nvPr/>
        </p:nvSpPr>
        <p:spPr>
          <a:xfrm>
            <a:off x="4747650" y="-103315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FA00D7E-AF6F-4553-9ADC-28CA5AFED6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63" y="1038432"/>
            <a:ext cx="5979873" cy="327928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9984691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SP32-CAM Video Streaming Web Server (works with Home Assistant) | Random  Nerd Tutorials">
            <a:extLst>
              <a:ext uri="{FF2B5EF4-FFF2-40B4-BE49-F238E27FC236}">
                <a16:creationId xmlns:a16="http://schemas.microsoft.com/office/drawing/2014/main" id="{8082EEE6-2A78-4D9B-B877-EE6874E1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43" name="Google Shape;1343;p49"/>
          <p:cNvGrpSpPr/>
          <p:nvPr/>
        </p:nvGrpSpPr>
        <p:grpSpPr>
          <a:xfrm>
            <a:off x="8430768" y="1744374"/>
            <a:ext cx="219720" cy="961789"/>
            <a:chOff x="8587835" y="106283"/>
            <a:chExt cx="219720" cy="961789"/>
          </a:xfrm>
        </p:grpSpPr>
        <p:sp>
          <p:nvSpPr>
            <p:cNvPr id="1344" name="Google Shape;1344;p49"/>
            <p:cNvSpPr/>
            <p:nvPr/>
          </p:nvSpPr>
          <p:spPr>
            <a:xfrm>
              <a:off x="8587835" y="10628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8587835" y="25766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8587835" y="40905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8587835" y="56044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8587835" y="7118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587835" y="86321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8587835" y="10146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8754155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8754155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754155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754155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8754155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8754155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8754155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8" name="Google Shape;1358;p49"/>
          <p:cNvSpPr/>
          <p:nvPr/>
        </p:nvSpPr>
        <p:spPr>
          <a:xfrm>
            <a:off x="-305575" y="-100700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3731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ESP32-CAM Video Streaming Web Server (works with Home Assistant) | Random  Nerd Tutorials">
            <a:extLst>
              <a:ext uri="{FF2B5EF4-FFF2-40B4-BE49-F238E27FC236}">
                <a16:creationId xmlns:a16="http://schemas.microsoft.com/office/drawing/2014/main" id="{8082EEE6-2A78-4D9B-B877-EE6874E1B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42" name="Google Shape;1342;p49"/>
          <p:cNvSpPr txBox="1">
            <a:spLocks noGrp="1"/>
          </p:cNvSpPr>
          <p:nvPr>
            <p:ph type="title"/>
          </p:nvPr>
        </p:nvSpPr>
        <p:spPr>
          <a:xfrm>
            <a:off x="82451" y="184406"/>
            <a:ext cx="4191837" cy="2165513"/>
          </a:xfrm>
          <a:prstGeom prst="round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Implementando Privacidade e Segurança em uma câmera IP</a:t>
            </a:r>
            <a:endParaRPr/>
          </a:p>
        </p:txBody>
      </p:sp>
      <p:grpSp>
        <p:nvGrpSpPr>
          <p:cNvPr id="1343" name="Google Shape;1343;p49"/>
          <p:cNvGrpSpPr/>
          <p:nvPr/>
        </p:nvGrpSpPr>
        <p:grpSpPr>
          <a:xfrm>
            <a:off x="8430768" y="1744374"/>
            <a:ext cx="219720" cy="961789"/>
            <a:chOff x="8587835" y="106283"/>
            <a:chExt cx="219720" cy="961789"/>
          </a:xfrm>
        </p:grpSpPr>
        <p:sp>
          <p:nvSpPr>
            <p:cNvPr id="1344" name="Google Shape;1344;p49"/>
            <p:cNvSpPr/>
            <p:nvPr/>
          </p:nvSpPr>
          <p:spPr>
            <a:xfrm>
              <a:off x="8587835" y="10628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49"/>
            <p:cNvSpPr/>
            <p:nvPr/>
          </p:nvSpPr>
          <p:spPr>
            <a:xfrm>
              <a:off x="8587835" y="25766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49"/>
            <p:cNvSpPr/>
            <p:nvPr/>
          </p:nvSpPr>
          <p:spPr>
            <a:xfrm>
              <a:off x="8587835" y="40905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49"/>
            <p:cNvSpPr/>
            <p:nvPr/>
          </p:nvSpPr>
          <p:spPr>
            <a:xfrm>
              <a:off x="8587835" y="56044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49"/>
            <p:cNvSpPr/>
            <p:nvPr/>
          </p:nvSpPr>
          <p:spPr>
            <a:xfrm>
              <a:off x="8587835" y="7118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49"/>
            <p:cNvSpPr/>
            <p:nvPr/>
          </p:nvSpPr>
          <p:spPr>
            <a:xfrm>
              <a:off x="8587835" y="86321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49"/>
            <p:cNvSpPr/>
            <p:nvPr/>
          </p:nvSpPr>
          <p:spPr>
            <a:xfrm>
              <a:off x="8587835" y="10146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49"/>
            <p:cNvSpPr/>
            <p:nvPr/>
          </p:nvSpPr>
          <p:spPr>
            <a:xfrm>
              <a:off x="8754155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49"/>
            <p:cNvSpPr/>
            <p:nvPr/>
          </p:nvSpPr>
          <p:spPr>
            <a:xfrm>
              <a:off x="8754155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49"/>
            <p:cNvSpPr/>
            <p:nvPr/>
          </p:nvSpPr>
          <p:spPr>
            <a:xfrm>
              <a:off x="8754155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49"/>
            <p:cNvSpPr/>
            <p:nvPr/>
          </p:nvSpPr>
          <p:spPr>
            <a:xfrm>
              <a:off x="8754155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49"/>
            <p:cNvSpPr/>
            <p:nvPr/>
          </p:nvSpPr>
          <p:spPr>
            <a:xfrm>
              <a:off x="8754155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49"/>
            <p:cNvSpPr/>
            <p:nvPr/>
          </p:nvSpPr>
          <p:spPr>
            <a:xfrm>
              <a:off x="8754155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49"/>
            <p:cNvSpPr/>
            <p:nvPr/>
          </p:nvSpPr>
          <p:spPr>
            <a:xfrm>
              <a:off x="8754155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66077067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3814061" y="1326069"/>
            <a:ext cx="357992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ESP32-CAM</a:t>
            </a:r>
            <a:endParaRPr/>
          </a:p>
        </p:txBody>
      </p:sp>
      <p:pic>
        <p:nvPicPr>
          <p:cNvPr id="5124" name="Picture 4" descr="ESP 32-CAM com Câmera OV2640 2MP">
            <a:extLst>
              <a:ext uri="{FF2B5EF4-FFF2-40B4-BE49-F238E27FC236}">
                <a16:creationId xmlns:a16="http://schemas.microsoft.com/office/drawing/2014/main" id="{DAA32DCF-B067-47EA-A4E1-9F3F300B4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27" y="1421762"/>
            <a:ext cx="2571750" cy="2571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118;p42">
            <a:extLst>
              <a:ext uri="{FF2B5EF4-FFF2-40B4-BE49-F238E27FC236}">
                <a16:creationId xmlns:a16="http://schemas.microsoft.com/office/drawing/2014/main" id="{9E0BD7E3-FDD3-4B20-855E-5FB3B19477C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814061" y="1898769"/>
            <a:ext cx="4614300" cy="22115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Modelo: ESP32-CAM;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Tensão de operação: 5V;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CPU: </a:t>
            </a:r>
            <a:r>
              <a:rPr lang="pt-BR" err="1"/>
              <a:t>Xtensa</a:t>
            </a:r>
            <a:r>
              <a:rPr lang="pt-BR"/>
              <a:t>® Dual-Core 32-bit LX6;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ROM: 448 </a:t>
            </a:r>
            <a:r>
              <a:rPr lang="pt-BR" err="1"/>
              <a:t>Kbytes</a:t>
            </a:r>
            <a:r>
              <a:rPr lang="pt-BR"/>
              <a:t>;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RAM: 520 </a:t>
            </a:r>
            <a:r>
              <a:rPr lang="pt-BR" err="1"/>
              <a:t>Kbytes</a:t>
            </a:r>
            <a:r>
              <a:rPr lang="pt-BR"/>
              <a:t> SRAM;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Flash: 4 MB PSRAM;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Resolução da foto: 2 Megapixels;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Taxa de transferência: 110-460800 </a:t>
            </a:r>
            <a:r>
              <a:rPr lang="pt-BR" err="1"/>
              <a:t>bps</a:t>
            </a:r>
            <a:r>
              <a:rPr lang="pt-BR"/>
              <a:t>;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Dimensões: 40x27x6mm (</a:t>
            </a:r>
            <a:r>
              <a:rPr lang="pt-BR" err="1"/>
              <a:t>CxLxE</a:t>
            </a:r>
            <a:r>
              <a:rPr lang="pt-BR"/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20337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ESP32-CAM</a:t>
            </a:r>
            <a:endParaRPr/>
          </a:p>
        </p:txBody>
      </p:sp>
      <p:pic>
        <p:nvPicPr>
          <p:cNvPr id="5122" name="Picture 2" descr="ESP32 - CAM OV2640. Module. WebServer - Internet of Things - MIT App  Inventor Community">
            <a:extLst>
              <a:ext uri="{FF2B5EF4-FFF2-40B4-BE49-F238E27FC236}">
                <a16:creationId xmlns:a16="http://schemas.microsoft.com/office/drawing/2014/main" id="{1537EA72-A9FF-4B29-9BE1-5889A099B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0114" y="1561656"/>
            <a:ext cx="5303772" cy="225410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23752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ESP32-CAM</a:t>
            </a: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81A38D7-26CD-4766-BE1D-66858E1E8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33" y="1233375"/>
            <a:ext cx="4494533" cy="3132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431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ESP32-CAM</a:t>
            </a:r>
            <a:endParaRPr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D2C48F9-EA5F-4087-9CAA-D40EC125E8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0893" y="1017725"/>
            <a:ext cx="4302213" cy="3407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891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42"/>
          <p:cNvSpPr txBox="1">
            <a:spLocks noGrp="1"/>
          </p:cNvSpPr>
          <p:nvPr>
            <p:ph type="title"/>
          </p:nvPr>
        </p:nvSpPr>
        <p:spPr>
          <a:xfrm>
            <a:off x="720000" y="655545"/>
            <a:ext cx="4614300" cy="10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Da ficção para a realidade</a:t>
            </a:r>
            <a:endParaRPr/>
          </a:p>
        </p:txBody>
      </p:sp>
      <p:sp>
        <p:nvSpPr>
          <p:cNvPr id="1118" name="Google Shape;1118;p42"/>
          <p:cNvSpPr txBox="1">
            <a:spLocks noGrp="1"/>
          </p:cNvSpPr>
          <p:nvPr>
            <p:ph type="subTitle" idx="1"/>
          </p:nvPr>
        </p:nvSpPr>
        <p:spPr>
          <a:xfrm>
            <a:off x="720000" y="1752345"/>
            <a:ext cx="4614300" cy="2641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Mesmo antes da popularização das câmeras de monitoramento, diversas obras já exploravam o tema de monitoramento e vigilância: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lvl="0">
              <a:buSzPts val="1400"/>
            </a:pPr>
            <a:r>
              <a:rPr lang="pt-BR"/>
              <a:t>Nós - Yevgeny </a:t>
            </a:r>
            <a:r>
              <a:rPr lang="pt-BR" err="1"/>
              <a:t>Zamyatin</a:t>
            </a:r>
            <a:r>
              <a:rPr lang="pt-BR"/>
              <a:t> (1920)</a:t>
            </a: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/>
              <a:t>1984 – George Orwell (1949)</a:t>
            </a:r>
          </a:p>
          <a:p>
            <a:pPr lvl="0">
              <a:buSzPts val="1400"/>
            </a:pPr>
            <a:r>
              <a:rPr lang="pt-BR" err="1"/>
              <a:t>Minority</a:t>
            </a:r>
            <a:r>
              <a:rPr lang="pt-BR"/>
              <a:t> </a:t>
            </a:r>
            <a:r>
              <a:rPr lang="pt-BR" err="1"/>
              <a:t>Report</a:t>
            </a:r>
            <a:r>
              <a:rPr lang="pt-BR"/>
              <a:t> - Philip K. Dick (1956)</a:t>
            </a:r>
          </a:p>
          <a:p>
            <a:pPr lvl="0">
              <a:buSzPts val="1400"/>
            </a:pPr>
            <a:r>
              <a:rPr lang="pt-BR"/>
              <a:t>THX 1138 – George Lucas (1978)</a:t>
            </a:r>
          </a:p>
          <a:p>
            <a:pPr lvl="0">
              <a:buSzPts val="1400"/>
            </a:pPr>
            <a:r>
              <a:rPr lang="pt-BR" err="1"/>
              <a:t>Neuromancer</a:t>
            </a:r>
            <a:r>
              <a:rPr lang="pt-BR"/>
              <a:t> – William Gibson (1984)</a:t>
            </a:r>
          </a:p>
          <a:p>
            <a:pPr lvl="0">
              <a:buSzPts val="1400"/>
            </a:pPr>
            <a:r>
              <a:rPr lang="pt-BR" err="1"/>
              <a:t>Brazil</a:t>
            </a:r>
            <a:r>
              <a:rPr lang="pt-BR"/>
              <a:t> – Terry Gilliam (1985)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Hoje esta realidade </a:t>
            </a:r>
            <a:r>
              <a:rPr lang="pt-BR" err="1"/>
              <a:t>distópica</a:t>
            </a:r>
            <a:r>
              <a:rPr lang="pt-BR"/>
              <a:t> parece estar cada vez mais próxima.</a:t>
            </a:r>
            <a:endParaRPr/>
          </a:p>
        </p:txBody>
      </p:sp>
      <p:sp>
        <p:nvSpPr>
          <p:cNvPr id="1119" name="Google Shape;1119;p42"/>
          <p:cNvSpPr/>
          <p:nvPr/>
        </p:nvSpPr>
        <p:spPr>
          <a:xfrm>
            <a:off x="5532450" y="31797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0" name="Google Shape;1120;p42"/>
          <p:cNvGrpSpPr/>
          <p:nvPr/>
        </p:nvGrpSpPr>
        <p:grpSpPr>
          <a:xfrm>
            <a:off x="5176139" y="250515"/>
            <a:ext cx="356307" cy="717737"/>
            <a:chOff x="275640" y="3855165"/>
            <a:chExt cx="356307" cy="717737"/>
          </a:xfrm>
        </p:grpSpPr>
        <p:sp>
          <p:nvSpPr>
            <p:cNvPr id="1121" name="Google Shape;1121;p42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42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42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42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42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42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42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42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42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42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42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42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42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42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42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18F09460-B1E0-4A18-AD92-4CDB87AB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089" y="802868"/>
            <a:ext cx="2789031" cy="3832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31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ESP32-CAM</a:t>
            </a:r>
            <a:endParaRPr/>
          </a:p>
        </p:txBody>
      </p:sp>
      <p:pic>
        <p:nvPicPr>
          <p:cNvPr id="7170" name="Picture 2" descr="ESP32-CAM: Set Access Point (AP) using Arduino IDE | Random Nerd Tutorials">
            <a:extLst>
              <a:ext uri="{FF2B5EF4-FFF2-40B4-BE49-F238E27FC236}">
                <a16:creationId xmlns:a16="http://schemas.microsoft.com/office/drawing/2014/main" id="{CF897A08-04A7-4551-89D7-D18FB25B1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567" y="1379465"/>
            <a:ext cx="4704866" cy="276723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6757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0"/>
          <p:cNvSpPr/>
          <p:nvPr/>
        </p:nvSpPr>
        <p:spPr>
          <a:xfrm>
            <a:off x="-257975" y="164205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40"/>
          <p:cNvSpPr txBox="1">
            <a:spLocks noGrp="1"/>
          </p:cNvSpPr>
          <p:nvPr>
            <p:ph type="title"/>
          </p:nvPr>
        </p:nvSpPr>
        <p:spPr>
          <a:xfrm>
            <a:off x="4118269" y="2277295"/>
            <a:ext cx="4312500" cy="588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Privacidade</a:t>
            </a:r>
            <a:endParaRPr sz="2400"/>
          </a:p>
        </p:txBody>
      </p:sp>
      <p:sp>
        <p:nvSpPr>
          <p:cNvPr id="1086" name="Google Shape;1086;p40"/>
          <p:cNvSpPr txBox="1">
            <a:spLocks noGrp="1"/>
          </p:cNvSpPr>
          <p:nvPr>
            <p:ph type="title" idx="3"/>
          </p:nvPr>
        </p:nvSpPr>
        <p:spPr>
          <a:xfrm>
            <a:off x="4118269" y="1363625"/>
            <a:ext cx="1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087" name="Google Shape;1087;p40"/>
          <p:cNvSpPr txBox="1">
            <a:spLocks noGrp="1"/>
          </p:cNvSpPr>
          <p:nvPr>
            <p:ph type="subTitle" idx="1"/>
          </p:nvPr>
        </p:nvSpPr>
        <p:spPr>
          <a:xfrm>
            <a:off x="4118269" y="3005729"/>
            <a:ext cx="4312500" cy="58890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recursos para borrar rostos e placas de carros</a:t>
            </a:r>
            <a:endParaRPr/>
          </a:p>
        </p:txBody>
      </p:sp>
      <p:grpSp>
        <p:nvGrpSpPr>
          <p:cNvPr id="1090" name="Google Shape;1090;p40"/>
          <p:cNvGrpSpPr/>
          <p:nvPr/>
        </p:nvGrpSpPr>
        <p:grpSpPr>
          <a:xfrm>
            <a:off x="2810289" y="539490"/>
            <a:ext cx="356307" cy="717737"/>
            <a:chOff x="275640" y="3855165"/>
            <a:chExt cx="356307" cy="717737"/>
          </a:xfrm>
        </p:grpSpPr>
        <p:sp>
          <p:nvSpPr>
            <p:cNvPr id="1091" name="Google Shape;1091;p40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1506" name="Picture 2" descr="MultibiometricsAPI | BioPass ID">
            <a:extLst>
              <a:ext uri="{FF2B5EF4-FFF2-40B4-BE49-F238E27FC236}">
                <a16:creationId xmlns:a16="http://schemas.microsoft.com/office/drawing/2014/main" id="{A3DB6B93-C749-42BA-AE43-31072866B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463" y="2576809"/>
            <a:ext cx="3232809" cy="2387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Blur License Plate | Plate Recognizer">
            <a:extLst>
              <a:ext uri="{FF2B5EF4-FFF2-40B4-BE49-F238E27FC236}">
                <a16:creationId xmlns:a16="http://schemas.microsoft.com/office/drawing/2014/main" id="{BAB170A5-83CE-4CFD-AEF9-27FDF5038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28" y="643295"/>
            <a:ext cx="3613062" cy="204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58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5679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Faceblur</a:t>
            </a:r>
            <a:r>
              <a:rPr lang="pt-BR"/>
              <a:t> – </a:t>
            </a:r>
            <a:r>
              <a:rPr lang="pt-BR" err="1"/>
              <a:t>OpenCv</a:t>
            </a:r>
            <a:r>
              <a:rPr lang="pt-BR"/>
              <a:t>/</a:t>
            </a:r>
            <a:r>
              <a:rPr lang="pt-BR" err="1"/>
              <a:t>CvZone</a:t>
            </a:r>
            <a:endParaRPr/>
          </a:p>
        </p:txBody>
      </p:sp>
      <p:pic>
        <p:nvPicPr>
          <p:cNvPr id="9218" name="Picture 2" descr="OpenCV Tutorial: A Guide to Learn OpenCV - PyImageSearch">
            <a:extLst>
              <a:ext uri="{FF2B5EF4-FFF2-40B4-BE49-F238E27FC236}">
                <a16:creationId xmlns:a16="http://schemas.microsoft.com/office/drawing/2014/main" id="{77C3ACC0-4AF6-4B69-A2C9-58B2B0BDE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59" y="1665119"/>
            <a:ext cx="3790241" cy="236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BDF14D6-7951-4560-8225-7D13588B51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352" y="1665119"/>
            <a:ext cx="3532889" cy="1302899"/>
          </a:xfrm>
          <a:prstGeom prst="rect">
            <a:avLst/>
          </a:prstGeom>
        </p:spPr>
      </p:pic>
      <p:pic>
        <p:nvPicPr>
          <p:cNvPr id="9220" name="Picture 4" descr="CV Zone - Computer Vision Zone">
            <a:extLst>
              <a:ext uri="{FF2B5EF4-FFF2-40B4-BE49-F238E27FC236}">
                <a16:creationId xmlns:a16="http://schemas.microsoft.com/office/drawing/2014/main" id="{C4CC6534-C962-40CC-88F9-CB92652FA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411" y="3492488"/>
            <a:ext cx="2842770" cy="529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0266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5679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Faceblur</a:t>
            </a:r>
            <a:r>
              <a:rPr lang="pt-BR"/>
              <a:t> – </a:t>
            </a:r>
            <a:r>
              <a:rPr lang="pt-BR" err="1"/>
              <a:t>OpenCv</a:t>
            </a:r>
            <a:r>
              <a:rPr lang="pt-BR"/>
              <a:t>/</a:t>
            </a:r>
            <a:r>
              <a:rPr lang="pt-BR" err="1"/>
              <a:t>CvZone</a:t>
            </a:r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2FE408BB-24F1-414F-9711-121EB9E52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790" y="1432430"/>
            <a:ext cx="3801005" cy="2810267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B2BA544-9FB2-47F8-8960-7D3B65889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2100" y="1793937"/>
            <a:ext cx="3477110" cy="186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56794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Faceblur</a:t>
            </a:r>
            <a:r>
              <a:rPr lang="pt-BR"/>
              <a:t> – </a:t>
            </a:r>
            <a:r>
              <a:rPr lang="pt-BR" err="1"/>
              <a:t>OpenCv</a:t>
            </a:r>
            <a:r>
              <a:rPr lang="pt-BR"/>
              <a:t>/</a:t>
            </a:r>
            <a:r>
              <a:rPr lang="pt-BR" err="1"/>
              <a:t>CvZone</a:t>
            </a:r>
            <a:endParaRPr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C9D6FA2-6948-4020-91A4-609C8F9B7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5080" y="1881963"/>
            <a:ext cx="5913840" cy="179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02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Plateblur</a:t>
            </a:r>
            <a:r>
              <a:rPr lang="pt-BR"/>
              <a:t> – Detectando bordas</a:t>
            </a:r>
            <a:endParaRPr/>
          </a:p>
        </p:txBody>
      </p:sp>
      <p:sp>
        <p:nvSpPr>
          <p:cNvPr id="10" name="Google Shape;1174;p44">
            <a:extLst>
              <a:ext uri="{FF2B5EF4-FFF2-40B4-BE49-F238E27FC236}">
                <a16:creationId xmlns:a16="http://schemas.microsoft.com/office/drawing/2014/main" id="{86903092-63F8-4003-AAC6-82CEDF367909}"/>
              </a:ext>
            </a:extLst>
          </p:cNvPr>
          <p:cNvSpPr txBox="1">
            <a:spLocks/>
          </p:cNvSpPr>
          <p:nvPr/>
        </p:nvSpPr>
        <p:spPr>
          <a:xfrm>
            <a:off x="383303" y="1323747"/>
            <a:ext cx="241306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1600"/>
              <a:t>1. Lê a imagem utilizando </a:t>
            </a:r>
            <a:r>
              <a:rPr lang="pt-BR" sz="1600" err="1"/>
              <a:t>OpenCV</a:t>
            </a:r>
            <a:endParaRPr lang="pt-BR" sz="1600"/>
          </a:p>
        </p:txBody>
      </p:sp>
      <p:sp>
        <p:nvSpPr>
          <p:cNvPr id="11" name="Google Shape;1174;p44">
            <a:extLst>
              <a:ext uri="{FF2B5EF4-FFF2-40B4-BE49-F238E27FC236}">
                <a16:creationId xmlns:a16="http://schemas.microsoft.com/office/drawing/2014/main" id="{A3A20E7E-A23C-4CB3-8FB7-DC9305137B31}"/>
              </a:ext>
            </a:extLst>
          </p:cNvPr>
          <p:cNvSpPr txBox="1">
            <a:spLocks/>
          </p:cNvSpPr>
          <p:nvPr/>
        </p:nvSpPr>
        <p:spPr>
          <a:xfrm>
            <a:off x="3016367" y="1338747"/>
            <a:ext cx="2898614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1600"/>
              <a:t>2. Aplicam-se filtros para detectar o contorno das bordas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9A7B62-2575-4604-BC7B-3F49373D8C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1357" y="2373094"/>
            <a:ext cx="2313966" cy="1687919"/>
          </a:xfrm>
          <a:prstGeom prst="rect">
            <a:avLst/>
          </a:prstGeom>
        </p:spPr>
      </p:pic>
      <p:sp>
        <p:nvSpPr>
          <p:cNvPr id="13" name="Google Shape;1174;p44">
            <a:extLst>
              <a:ext uri="{FF2B5EF4-FFF2-40B4-BE49-F238E27FC236}">
                <a16:creationId xmlns:a16="http://schemas.microsoft.com/office/drawing/2014/main" id="{68ADD151-4D41-45FC-9D3A-8D1BA733C791}"/>
              </a:ext>
            </a:extLst>
          </p:cNvPr>
          <p:cNvSpPr txBox="1">
            <a:spLocks/>
          </p:cNvSpPr>
          <p:nvPr/>
        </p:nvSpPr>
        <p:spPr>
          <a:xfrm>
            <a:off x="5862083" y="1353748"/>
            <a:ext cx="2441945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ichroma"/>
              <a:buNone/>
              <a:defRPr sz="3000" b="1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ichroma"/>
              <a:buNone/>
              <a:defRPr sz="3500" b="0" i="0" u="none" strike="noStrike" cap="none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defRPr>
            </a:lvl9pPr>
          </a:lstStyle>
          <a:p>
            <a:pPr algn="ctr"/>
            <a:r>
              <a:rPr lang="pt-BR" sz="1600"/>
              <a:t>3. Aplica-se o efeito de desfoque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7BCCD6A-C901-4287-AF13-D6FE1DF861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0034" y="2337948"/>
            <a:ext cx="2313966" cy="16986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243FB45-8426-40C9-8A83-2A4EBFAD2A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038" y="2403094"/>
            <a:ext cx="2244325" cy="1687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537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Plateblur</a:t>
            </a:r>
            <a:r>
              <a:rPr lang="pt-BR"/>
              <a:t> – </a:t>
            </a:r>
            <a:r>
              <a:rPr lang="pt-BR" err="1"/>
              <a:t>Haar</a:t>
            </a:r>
            <a:r>
              <a:rPr lang="pt-BR"/>
              <a:t> </a:t>
            </a:r>
            <a:r>
              <a:rPr lang="pt-BR" err="1"/>
              <a:t>Cascade</a:t>
            </a:r>
            <a:endParaRPr/>
          </a:p>
        </p:txBody>
      </p:sp>
      <p:pic>
        <p:nvPicPr>
          <p:cNvPr id="7170" name="Picture 2" descr="haar_features.jpg">
            <a:extLst>
              <a:ext uri="{FF2B5EF4-FFF2-40B4-BE49-F238E27FC236}">
                <a16:creationId xmlns:a16="http://schemas.microsoft.com/office/drawing/2014/main" id="{94A348D2-7657-4E70-A680-2E51F7683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791" y="1536292"/>
            <a:ext cx="30480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aar.png">
            <a:extLst>
              <a:ext uri="{FF2B5EF4-FFF2-40B4-BE49-F238E27FC236}">
                <a16:creationId xmlns:a16="http://schemas.microsoft.com/office/drawing/2014/main" id="{E55D6671-3101-445D-A569-D046FFC339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859" y="1860143"/>
            <a:ext cx="3181350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085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Plateblur</a:t>
            </a:r>
            <a:r>
              <a:rPr lang="pt-BR"/>
              <a:t> – Yolov8</a:t>
            </a:r>
            <a:endParaRPr/>
          </a:p>
        </p:txBody>
      </p:sp>
      <p:pic>
        <p:nvPicPr>
          <p:cNvPr id="8194" name="Picture 2" descr="Implementing YOLOv8 for Aerial Satellite Image Building Segmentation and  Converting to Shape files | by Tony Alosius | Medium">
            <a:extLst>
              <a:ext uri="{FF2B5EF4-FFF2-40B4-BE49-F238E27FC236}">
                <a16:creationId xmlns:a16="http://schemas.microsoft.com/office/drawing/2014/main" id="{0F73F6F0-058B-4D2C-831A-CB293D834F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4344" y="1799071"/>
            <a:ext cx="3955312" cy="206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75548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Plateblur</a:t>
            </a:r>
            <a:r>
              <a:rPr lang="pt-BR"/>
              <a:t> – Yolov8</a:t>
            </a:r>
            <a:endParaRPr/>
          </a:p>
        </p:txBody>
      </p:sp>
      <p:pic>
        <p:nvPicPr>
          <p:cNvPr id="2" name="3_PlateBlur_Yolov8">
            <a:hlinkClick r:id="" action="ppaction://media"/>
            <a:extLst>
              <a:ext uri="{FF2B5EF4-FFF2-40B4-BE49-F238E27FC236}">
                <a16:creationId xmlns:a16="http://schemas.microsoft.com/office/drawing/2014/main" id="{EC0D7CCD-C384-4C4C-A32F-57590E172E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25603" y="1605515"/>
            <a:ext cx="3492794" cy="261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7886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2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0"/>
          <p:cNvSpPr/>
          <p:nvPr/>
        </p:nvSpPr>
        <p:spPr>
          <a:xfrm>
            <a:off x="-257975" y="164205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554" name="Picture 2" descr="What's the difference between HTTP and HTTPS?">
            <a:extLst>
              <a:ext uri="{FF2B5EF4-FFF2-40B4-BE49-F238E27FC236}">
                <a16:creationId xmlns:a16="http://schemas.microsoft.com/office/drawing/2014/main" id="{5FBBD084-5DA5-44AA-9BB6-BD3976470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285" y="938012"/>
            <a:ext cx="1895197" cy="12674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5" name="Google Shape;1085;p40"/>
          <p:cNvSpPr txBox="1">
            <a:spLocks noGrp="1"/>
          </p:cNvSpPr>
          <p:nvPr>
            <p:ph type="title"/>
          </p:nvPr>
        </p:nvSpPr>
        <p:spPr>
          <a:xfrm>
            <a:off x="4118269" y="2277295"/>
            <a:ext cx="4312500" cy="588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Segurança de dados</a:t>
            </a:r>
            <a:endParaRPr sz="2400"/>
          </a:p>
        </p:txBody>
      </p:sp>
      <p:sp>
        <p:nvSpPr>
          <p:cNvPr id="1086" name="Google Shape;1086;p40"/>
          <p:cNvSpPr txBox="1">
            <a:spLocks noGrp="1"/>
          </p:cNvSpPr>
          <p:nvPr>
            <p:ph type="title" idx="3"/>
          </p:nvPr>
        </p:nvSpPr>
        <p:spPr>
          <a:xfrm>
            <a:off x="4118269" y="1363625"/>
            <a:ext cx="1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087" name="Google Shape;1087;p40"/>
          <p:cNvSpPr txBox="1">
            <a:spLocks noGrp="1"/>
          </p:cNvSpPr>
          <p:nvPr>
            <p:ph type="subTitle" idx="1"/>
          </p:nvPr>
        </p:nvSpPr>
        <p:spPr>
          <a:xfrm>
            <a:off x="4118269" y="3005730"/>
            <a:ext cx="4312500" cy="58891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Criptografia de dados e Transmissão Segura</a:t>
            </a:r>
            <a:endParaRPr/>
          </a:p>
        </p:txBody>
      </p:sp>
      <p:grpSp>
        <p:nvGrpSpPr>
          <p:cNvPr id="1090" name="Google Shape;1090;p40"/>
          <p:cNvGrpSpPr/>
          <p:nvPr/>
        </p:nvGrpSpPr>
        <p:grpSpPr>
          <a:xfrm>
            <a:off x="2810289" y="539490"/>
            <a:ext cx="356307" cy="717737"/>
            <a:chOff x="275640" y="3855165"/>
            <a:chExt cx="356307" cy="717737"/>
          </a:xfrm>
        </p:grpSpPr>
        <p:sp>
          <p:nvSpPr>
            <p:cNvPr id="1091" name="Google Shape;1091;p40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3556" name="Picture 4" descr="O que é Criptografia de Dados? Definição, Tipos e Práticas Recomendadas -  Kinsta®">
            <a:extLst>
              <a:ext uri="{FF2B5EF4-FFF2-40B4-BE49-F238E27FC236}">
                <a16:creationId xmlns:a16="http://schemas.microsoft.com/office/drawing/2014/main" id="{48F39877-9E77-4B5B-9B49-1CEA9EBC28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26" y="1868164"/>
            <a:ext cx="3541528" cy="17707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4550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8"/>
          <p:cNvSpPr/>
          <p:nvPr/>
        </p:nvSpPr>
        <p:spPr>
          <a:xfrm>
            <a:off x="1425239" y="16689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8"/>
          <p:cNvSpPr/>
          <p:nvPr/>
        </p:nvSpPr>
        <p:spPr>
          <a:xfrm>
            <a:off x="3355217" y="16689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58"/>
          <p:cNvSpPr/>
          <p:nvPr/>
        </p:nvSpPr>
        <p:spPr>
          <a:xfrm>
            <a:off x="5285195" y="16689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58"/>
          <p:cNvSpPr/>
          <p:nvPr/>
        </p:nvSpPr>
        <p:spPr>
          <a:xfrm>
            <a:off x="7215173" y="16689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3" name="Google Shape;1573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Tecnologias de Monitoramento</a:t>
            </a:r>
            <a:endParaRPr/>
          </a:p>
        </p:txBody>
      </p:sp>
      <p:sp>
        <p:nvSpPr>
          <p:cNvPr id="1574" name="Google Shape;1574;p58"/>
          <p:cNvSpPr txBox="1"/>
          <p:nvPr/>
        </p:nvSpPr>
        <p:spPr>
          <a:xfrm flipH="1">
            <a:off x="712739" y="2841600"/>
            <a:ext cx="19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1900</a:t>
            </a:r>
            <a:r>
              <a:rPr lang="pt-BR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s</a:t>
            </a:r>
            <a:endParaRPr sz="18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575" name="Google Shape;1575;p58"/>
          <p:cNvSpPr txBox="1"/>
          <p:nvPr/>
        </p:nvSpPr>
        <p:spPr>
          <a:xfrm flipH="1">
            <a:off x="712739" y="3237727"/>
            <a:ext cx="1928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Surgem as primeiras câmeras de vídeo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6" name="Google Shape;1576;p58"/>
          <p:cNvSpPr txBox="1"/>
          <p:nvPr/>
        </p:nvSpPr>
        <p:spPr>
          <a:xfrm flipH="1">
            <a:off x="2642019" y="2841600"/>
            <a:ext cx="19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1930</a:t>
            </a:r>
            <a:endParaRPr sz="18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577" name="Google Shape;1577;p58"/>
          <p:cNvSpPr txBox="1"/>
          <p:nvPr/>
        </p:nvSpPr>
        <p:spPr>
          <a:xfrm flipH="1">
            <a:off x="2643415" y="3237713"/>
            <a:ext cx="1928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Primeiras tentativas de utilização de câmeras de vigilância na era moderna, na União Soviética.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8" name="Google Shape;1578;p58"/>
          <p:cNvSpPr txBox="1"/>
          <p:nvPr/>
        </p:nvSpPr>
        <p:spPr>
          <a:xfrm flipH="1">
            <a:off x="4572345" y="2841600"/>
            <a:ext cx="19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1942</a:t>
            </a:r>
            <a:endParaRPr sz="18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579" name="Google Shape;1579;p58"/>
          <p:cNvSpPr txBox="1"/>
          <p:nvPr/>
        </p:nvSpPr>
        <p:spPr>
          <a:xfrm flipH="1">
            <a:off x="4573045" y="3237727"/>
            <a:ext cx="1928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Sistema de televisão fechado para observar os lançamentos de foguetes.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0" name="Google Shape;1580;p58"/>
          <p:cNvSpPr txBox="1"/>
          <p:nvPr/>
        </p:nvSpPr>
        <p:spPr>
          <a:xfrm flipH="1">
            <a:off x="6502673" y="2841600"/>
            <a:ext cx="19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1949</a:t>
            </a:r>
            <a:endParaRPr sz="18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581" name="Google Shape;1581;p58"/>
          <p:cNvSpPr txBox="1"/>
          <p:nvPr/>
        </p:nvSpPr>
        <p:spPr>
          <a:xfrm flipH="1">
            <a:off x="6502673" y="3237713"/>
            <a:ext cx="1928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 primeiras câmeras de segurança disponíveis ao público.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82" name="Google Shape;1582;p58"/>
          <p:cNvCxnSpPr>
            <a:stCxn id="1569" idx="2"/>
            <a:endCxn id="1574" idx="0"/>
          </p:cNvCxnSpPr>
          <p:nvPr/>
        </p:nvCxnSpPr>
        <p:spPr>
          <a:xfrm rot="-5400000" flipH="1">
            <a:off x="1342289" y="2506550"/>
            <a:ext cx="6696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3" name="Google Shape;1583;p58"/>
          <p:cNvCxnSpPr>
            <a:stCxn id="1569" idx="3"/>
            <a:endCxn id="1570" idx="1"/>
          </p:cNvCxnSpPr>
          <p:nvPr/>
        </p:nvCxnSpPr>
        <p:spPr>
          <a:xfrm>
            <a:off x="1928339" y="1920500"/>
            <a:ext cx="14268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4" name="Google Shape;1584;p58"/>
          <p:cNvCxnSpPr>
            <a:stCxn id="1570" idx="2"/>
            <a:endCxn id="1576" idx="0"/>
          </p:cNvCxnSpPr>
          <p:nvPr/>
        </p:nvCxnSpPr>
        <p:spPr>
          <a:xfrm rot="5400000">
            <a:off x="3271667" y="2506550"/>
            <a:ext cx="6696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58"/>
          <p:cNvCxnSpPr>
            <a:stCxn id="1570" idx="3"/>
            <a:endCxn id="1571" idx="1"/>
          </p:cNvCxnSpPr>
          <p:nvPr/>
        </p:nvCxnSpPr>
        <p:spPr>
          <a:xfrm>
            <a:off x="3858317" y="1920500"/>
            <a:ext cx="14268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Google Shape;1586;p58"/>
          <p:cNvCxnSpPr>
            <a:stCxn id="1571" idx="2"/>
            <a:endCxn id="1578" idx="0"/>
          </p:cNvCxnSpPr>
          <p:nvPr/>
        </p:nvCxnSpPr>
        <p:spPr>
          <a:xfrm rot="-5400000" flipH="1">
            <a:off x="5202245" y="2506550"/>
            <a:ext cx="6696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7" name="Google Shape;1587;p58"/>
          <p:cNvCxnSpPr>
            <a:stCxn id="1571" idx="3"/>
            <a:endCxn id="1572" idx="1"/>
          </p:cNvCxnSpPr>
          <p:nvPr/>
        </p:nvCxnSpPr>
        <p:spPr>
          <a:xfrm>
            <a:off x="5788295" y="1920500"/>
            <a:ext cx="14268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58"/>
          <p:cNvCxnSpPr>
            <a:stCxn id="1572" idx="2"/>
            <a:endCxn id="1580" idx="0"/>
          </p:cNvCxnSpPr>
          <p:nvPr/>
        </p:nvCxnSpPr>
        <p:spPr>
          <a:xfrm rot="-5400000" flipH="1">
            <a:off x="7132223" y="2506550"/>
            <a:ext cx="6696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2" name="Google Shape;1602;p58"/>
          <p:cNvGrpSpPr/>
          <p:nvPr/>
        </p:nvGrpSpPr>
        <p:grpSpPr>
          <a:xfrm>
            <a:off x="3426772" y="1759508"/>
            <a:ext cx="359939" cy="321987"/>
            <a:chOff x="5079875" y="1867424"/>
            <a:chExt cx="388577" cy="347606"/>
          </a:xfrm>
        </p:grpSpPr>
        <p:sp>
          <p:nvSpPr>
            <p:cNvPr id="1603" name="Google Shape;1603;p58"/>
            <p:cNvSpPr/>
            <p:nvPr/>
          </p:nvSpPr>
          <p:spPr>
            <a:xfrm>
              <a:off x="5079875" y="1867424"/>
              <a:ext cx="388577" cy="347606"/>
            </a:xfrm>
            <a:custGeom>
              <a:avLst/>
              <a:gdLst/>
              <a:ahLst/>
              <a:cxnLst/>
              <a:rect l="l" t="t" r="r" b="b"/>
              <a:pathLst>
                <a:path w="16787" h="15017" extrusionOk="0">
                  <a:moveTo>
                    <a:pt x="8394" y="654"/>
                  </a:moveTo>
                  <a:cubicBezTo>
                    <a:pt x="10020" y="654"/>
                    <a:pt x="11344" y="1981"/>
                    <a:pt x="11344" y="3604"/>
                  </a:cubicBezTo>
                  <a:lnTo>
                    <a:pt x="11344" y="5270"/>
                  </a:lnTo>
                  <a:cubicBezTo>
                    <a:pt x="11344" y="5774"/>
                    <a:pt x="10938" y="6183"/>
                    <a:pt x="10437" y="6183"/>
                  </a:cubicBezTo>
                  <a:cubicBezTo>
                    <a:pt x="10256" y="6183"/>
                    <a:pt x="10109" y="6330"/>
                    <a:pt x="10109" y="6511"/>
                  </a:cubicBezTo>
                  <a:lnTo>
                    <a:pt x="10109" y="6980"/>
                  </a:lnTo>
                  <a:cubicBezTo>
                    <a:pt x="10109" y="7219"/>
                    <a:pt x="9915" y="7413"/>
                    <a:pt x="9676" y="7413"/>
                  </a:cubicBezTo>
                  <a:lnTo>
                    <a:pt x="9401" y="7413"/>
                  </a:lnTo>
                  <a:lnTo>
                    <a:pt x="9401" y="7085"/>
                  </a:lnTo>
                  <a:cubicBezTo>
                    <a:pt x="9401" y="6904"/>
                    <a:pt x="9251" y="6757"/>
                    <a:pt x="9073" y="6757"/>
                  </a:cubicBezTo>
                  <a:cubicBezTo>
                    <a:pt x="8892" y="6757"/>
                    <a:pt x="8745" y="6904"/>
                    <a:pt x="8745" y="7085"/>
                  </a:cubicBezTo>
                  <a:lnTo>
                    <a:pt x="8745" y="7413"/>
                  </a:lnTo>
                  <a:lnTo>
                    <a:pt x="8037" y="7413"/>
                  </a:lnTo>
                  <a:lnTo>
                    <a:pt x="8037" y="7085"/>
                  </a:lnTo>
                  <a:cubicBezTo>
                    <a:pt x="8037" y="6904"/>
                    <a:pt x="7887" y="6757"/>
                    <a:pt x="7709" y="6757"/>
                  </a:cubicBezTo>
                  <a:cubicBezTo>
                    <a:pt x="7528" y="6757"/>
                    <a:pt x="7381" y="6904"/>
                    <a:pt x="7381" y="7085"/>
                  </a:cubicBezTo>
                  <a:lnTo>
                    <a:pt x="7381" y="7413"/>
                  </a:lnTo>
                  <a:lnTo>
                    <a:pt x="7106" y="7413"/>
                  </a:lnTo>
                  <a:cubicBezTo>
                    <a:pt x="6865" y="7413"/>
                    <a:pt x="6673" y="7219"/>
                    <a:pt x="6673" y="6980"/>
                  </a:cubicBezTo>
                  <a:lnTo>
                    <a:pt x="6673" y="6511"/>
                  </a:lnTo>
                  <a:cubicBezTo>
                    <a:pt x="6673" y="6330"/>
                    <a:pt x="6524" y="6183"/>
                    <a:pt x="6345" y="6183"/>
                  </a:cubicBezTo>
                  <a:cubicBezTo>
                    <a:pt x="5842" y="6183"/>
                    <a:pt x="5435" y="5774"/>
                    <a:pt x="5435" y="5270"/>
                  </a:cubicBezTo>
                  <a:lnTo>
                    <a:pt x="5435" y="3604"/>
                  </a:lnTo>
                  <a:cubicBezTo>
                    <a:pt x="5443" y="2626"/>
                    <a:pt x="5928" y="1711"/>
                    <a:pt x="6744" y="1160"/>
                  </a:cubicBezTo>
                  <a:cubicBezTo>
                    <a:pt x="7232" y="830"/>
                    <a:pt x="7804" y="654"/>
                    <a:pt x="8394" y="654"/>
                  </a:cubicBezTo>
                  <a:close/>
                  <a:moveTo>
                    <a:pt x="4798" y="3345"/>
                  </a:moveTo>
                  <a:cubicBezTo>
                    <a:pt x="4790" y="3431"/>
                    <a:pt x="4787" y="3518"/>
                    <a:pt x="4787" y="3607"/>
                  </a:cubicBezTo>
                  <a:lnTo>
                    <a:pt x="4787" y="4132"/>
                  </a:lnTo>
                  <a:lnTo>
                    <a:pt x="2492" y="4132"/>
                  </a:lnTo>
                  <a:cubicBezTo>
                    <a:pt x="2311" y="4132"/>
                    <a:pt x="2164" y="4279"/>
                    <a:pt x="2164" y="4460"/>
                  </a:cubicBezTo>
                  <a:lnTo>
                    <a:pt x="2164" y="12262"/>
                  </a:lnTo>
                  <a:lnTo>
                    <a:pt x="1378" y="12262"/>
                  </a:lnTo>
                  <a:lnTo>
                    <a:pt x="1378" y="4328"/>
                  </a:lnTo>
                  <a:cubicBezTo>
                    <a:pt x="1378" y="3785"/>
                    <a:pt x="1821" y="3345"/>
                    <a:pt x="2361" y="3345"/>
                  </a:cubicBezTo>
                  <a:close/>
                  <a:moveTo>
                    <a:pt x="13970" y="4787"/>
                  </a:moveTo>
                  <a:lnTo>
                    <a:pt x="13970" y="12262"/>
                  </a:lnTo>
                  <a:lnTo>
                    <a:pt x="2820" y="12262"/>
                  </a:lnTo>
                  <a:lnTo>
                    <a:pt x="2820" y="4787"/>
                  </a:lnTo>
                  <a:lnTo>
                    <a:pt x="4787" y="4787"/>
                  </a:lnTo>
                  <a:lnTo>
                    <a:pt x="4787" y="5273"/>
                  </a:lnTo>
                  <a:cubicBezTo>
                    <a:pt x="4787" y="6023"/>
                    <a:pt x="5317" y="6652"/>
                    <a:pt x="6023" y="6802"/>
                  </a:cubicBezTo>
                  <a:lnTo>
                    <a:pt x="6023" y="6980"/>
                  </a:lnTo>
                  <a:cubicBezTo>
                    <a:pt x="6023" y="7581"/>
                    <a:pt x="6510" y="8069"/>
                    <a:pt x="7111" y="8069"/>
                  </a:cubicBezTo>
                  <a:lnTo>
                    <a:pt x="9679" y="8069"/>
                  </a:lnTo>
                  <a:cubicBezTo>
                    <a:pt x="10279" y="8069"/>
                    <a:pt x="10767" y="7581"/>
                    <a:pt x="10767" y="6980"/>
                  </a:cubicBezTo>
                  <a:lnTo>
                    <a:pt x="10767" y="6802"/>
                  </a:lnTo>
                  <a:cubicBezTo>
                    <a:pt x="11473" y="6650"/>
                    <a:pt x="12003" y="6020"/>
                    <a:pt x="12003" y="5273"/>
                  </a:cubicBezTo>
                  <a:lnTo>
                    <a:pt x="12003" y="4787"/>
                  </a:lnTo>
                  <a:close/>
                  <a:moveTo>
                    <a:pt x="14426" y="3345"/>
                  </a:moveTo>
                  <a:cubicBezTo>
                    <a:pt x="14966" y="3345"/>
                    <a:pt x="15410" y="3785"/>
                    <a:pt x="15410" y="4328"/>
                  </a:cubicBezTo>
                  <a:lnTo>
                    <a:pt x="15410" y="12262"/>
                  </a:lnTo>
                  <a:lnTo>
                    <a:pt x="14623" y="12262"/>
                  </a:lnTo>
                  <a:lnTo>
                    <a:pt x="14623" y="4460"/>
                  </a:lnTo>
                  <a:cubicBezTo>
                    <a:pt x="14623" y="4279"/>
                    <a:pt x="14476" y="4132"/>
                    <a:pt x="14295" y="4132"/>
                  </a:cubicBezTo>
                  <a:lnTo>
                    <a:pt x="12000" y="4132"/>
                  </a:lnTo>
                  <a:lnTo>
                    <a:pt x="12000" y="3607"/>
                  </a:lnTo>
                  <a:cubicBezTo>
                    <a:pt x="12000" y="3518"/>
                    <a:pt x="11997" y="3429"/>
                    <a:pt x="11990" y="3345"/>
                  </a:cubicBezTo>
                  <a:close/>
                  <a:moveTo>
                    <a:pt x="16131" y="12918"/>
                  </a:moveTo>
                  <a:lnTo>
                    <a:pt x="16131" y="13377"/>
                  </a:lnTo>
                  <a:cubicBezTo>
                    <a:pt x="16131" y="13917"/>
                    <a:pt x="15688" y="14361"/>
                    <a:pt x="15147" y="14361"/>
                  </a:cubicBezTo>
                  <a:lnTo>
                    <a:pt x="1640" y="14361"/>
                  </a:lnTo>
                  <a:cubicBezTo>
                    <a:pt x="1100" y="14361"/>
                    <a:pt x="656" y="13917"/>
                    <a:pt x="656" y="13377"/>
                  </a:cubicBezTo>
                  <a:lnTo>
                    <a:pt x="656" y="12918"/>
                  </a:lnTo>
                  <a:lnTo>
                    <a:pt x="6678" y="12918"/>
                  </a:lnTo>
                  <a:cubicBezTo>
                    <a:pt x="6817" y="13338"/>
                    <a:pt x="7211" y="13639"/>
                    <a:pt x="7675" y="13639"/>
                  </a:cubicBezTo>
                  <a:lnTo>
                    <a:pt x="9107" y="13639"/>
                  </a:lnTo>
                  <a:cubicBezTo>
                    <a:pt x="9574" y="13639"/>
                    <a:pt x="9967" y="13338"/>
                    <a:pt x="10104" y="12918"/>
                  </a:cubicBezTo>
                  <a:close/>
                  <a:moveTo>
                    <a:pt x="8394" y="1"/>
                  </a:moveTo>
                  <a:cubicBezTo>
                    <a:pt x="7672" y="1"/>
                    <a:pt x="6975" y="213"/>
                    <a:pt x="6377" y="617"/>
                  </a:cubicBezTo>
                  <a:cubicBezTo>
                    <a:pt x="5642" y="1110"/>
                    <a:pt x="5126" y="1852"/>
                    <a:pt x="4905" y="2689"/>
                  </a:cubicBezTo>
                  <a:lnTo>
                    <a:pt x="2361" y="2689"/>
                  </a:lnTo>
                  <a:cubicBezTo>
                    <a:pt x="1456" y="2689"/>
                    <a:pt x="722" y="3423"/>
                    <a:pt x="722" y="4328"/>
                  </a:cubicBezTo>
                  <a:lnTo>
                    <a:pt x="722" y="12262"/>
                  </a:lnTo>
                  <a:lnTo>
                    <a:pt x="328" y="12262"/>
                  </a:lnTo>
                  <a:cubicBezTo>
                    <a:pt x="147" y="12262"/>
                    <a:pt x="1" y="12409"/>
                    <a:pt x="1" y="12590"/>
                  </a:cubicBezTo>
                  <a:lnTo>
                    <a:pt x="1" y="13377"/>
                  </a:lnTo>
                  <a:cubicBezTo>
                    <a:pt x="1" y="14282"/>
                    <a:pt x="735" y="15016"/>
                    <a:pt x="1640" y="15016"/>
                  </a:cubicBezTo>
                  <a:lnTo>
                    <a:pt x="15147" y="15016"/>
                  </a:lnTo>
                  <a:cubicBezTo>
                    <a:pt x="16052" y="15016"/>
                    <a:pt x="16787" y="14282"/>
                    <a:pt x="16787" y="13377"/>
                  </a:cubicBezTo>
                  <a:lnTo>
                    <a:pt x="16787" y="12590"/>
                  </a:lnTo>
                  <a:cubicBezTo>
                    <a:pt x="16787" y="12409"/>
                    <a:pt x="16640" y="12262"/>
                    <a:pt x="16459" y="12262"/>
                  </a:cubicBezTo>
                  <a:lnTo>
                    <a:pt x="16065" y="12262"/>
                  </a:lnTo>
                  <a:lnTo>
                    <a:pt x="16065" y="4328"/>
                  </a:lnTo>
                  <a:cubicBezTo>
                    <a:pt x="16065" y="3423"/>
                    <a:pt x="15331" y="2689"/>
                    <a:pt x="14426" y="2689"/>
                  </a:cubicBezTo>
                  <a:lnTo>
                    <a:pt x="11882" y="2689"/>
                  </a:lnTo>
                  <a:cubicBezTo>
                    <a:pt x="11475" y="1144"/>
                    <a:pt x="10064" y="1"/>
                    <a:pt x="8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8"/>
            <p:cNvSpPr/>
            <p:nvPr/>
          </p:nvSpPr>
          <p:spPr>
            <a:xfrm>
              <a:off x="5289337" y="1938950"/>
              <a:ext cx="30370" cy="30370"/>
            </a:xfrm>
            <a:custGeom>
              <a:avLst/>
              <a:gdLst/>
              <a:ahLst/>
              <a:cxnLst/>
              <a:rect l="l" t="t" r="r" b="b"/>
              <a:pathLst>
                <a:path w="1312" h="1312" extrusionOk="0">
                  <a:moveTo>
                    <a:pt x="656" y="0"/>
                  </a:moveTo>
                  <a:cubicBezTo>
                    <a:pt x="294" y="0"/>
                    <a:pt x="0" y="294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4"/>
                    <a:pt x="1018" y="0"/>
                    <a:pt x="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5228551" y="1938881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7" y="1"/>
                  </a:moveTo>
                  <a:cubicBezTo>
                    <a:pt x="292" y="1"/>
                    <a:pt x="1" y="295"/>
                    <a:pt x="1" y="656"/>
                  </a:cubicBezTo>
                  <a:cubicBezTo>
                    <a:pt x="1" y="1018"/>
                    <a:pt x="292" y="1312"/>
                    <a:pt x="657" y="1312"/>
                  </a:cubicBezTo>
                  <a:cubicBezTo>
                    <a:pt x="1019" y="1312"/>
                    <a:pt x="1312" y="1018"/>
                    <a:pt x="1312" y="656"/>
                  </a:cubicBezTo>
                  <a:cubicBezTo>
                    <a:pt x="1312" y="295"/>
                    <a:pt x="1019" y="1"/>
                    <a:pt x="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8"/>
            <p:cNvSpPr/>
            <p:nvPr/>
          </p:nvSpPr>
          <p:spPr>
            <a:xfrm>
              <a:off x="5260310" y="1982699"/>
              <a:ext cx="27592" cy="22939"/>
            </a:xfrm>
            <a:custGeom>
              <a:avLst/>
              <a:gdLst/>
              <a:ahLst/>
              <a:cxnLst/>
              <a:rect l="l" t="t" r="r" b="b"/>
              <a:pathLst>
                <a:path w="1192" h="991" extrusionOk="0">
                  <a:moveTo>
                    <a:pt x="600" y="0"/>
                  </a:moveTo>
                  <a:cubicBezTo>
                    <a:pt x="519" y="0"/>
                    <a:pt x="437" y="41"/>
                    <a:pt x="391" y="122"/>
                  </a:cubicBezTo>
                  <a:lnTo>
                    <a:pt x="100" y="628"/>
                  </a:lnTo>
                  <a:cubicBezTo>
                    <a:pt x="1" y="791"/>
                    <a:pt x="119" y="990"/>
                    <a:pt x="302" y="990"/>
                  </a:cubicBezTo>
                  <a:lnTo>
                    <a:pt x="890" y="990"/>
                  </a:lnTo>
                  <a:cubicBezTo>
                    <a:pt x="1073" y="990"/>
                    <a:pt x="1191" y="791"/>
                    <a:pt x="1100" y="628"/>
                  </a:cubicBezTo>
                  <a:lnTo>
                    <a:pt x="808" y="122"/>
                  </a:lnTo>
                  <a:cubicBezTo>
                    <a:pt x="763" y="41"/>
                    <a:pt x="681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8"/>
            <p:cNvSpPr/>
            <p:nvPr/>
          </p:nvSpPr>
          <p:spPr>
            <a:xfrm>
              <a:off x="5251745" y="2076955"/>
              <a:ext cx="47638" cy="15185"/>
            </a:xfrm>
            <a:custGeom>
              <a:avLst/>
              <a:gdLst/>
              <a:ahLst/>
              <a:cxnLst/>
              <a:rect l="l" t="t" r="r" b="b"/>
              <a:pathLst>
                <a:path w="2058" h="656" extrusionOk="0">
                  <a:moveTo>
                    <a:pt x="329" y="0"/>
                  </a:moveTo>
                  <a:cubicBezTo>
                    <a:pt x="148" y="0"/>
                    <a:pt x="1" y="147"/>
                    <a:pt x="1" y="328"/>
                  </a:cubicBezTo>
                  <a:cubicBezTo>
                    <a:pt x="1" y="509"/>
                    <a:pt x="145" y="656"/>
                    <a:pt x="329" y="656"/>
                  </a:cubicBezTo>
                  <a:lnTo>
                    <a:pt x="1729" y="656"/>
                  </a:lnTo>
                  <a:cubicBezTo>
                    <a:pt x="1910" y="656"/>
                    <a:pt x="2057" y="509"/>
                    <a:pt x="2057" y="328"/>
                  </a:cubicBezTo>
                  <a:cubicBezTo>
                    <a:pt x="2057" y="147"/>
                    <a:pt x="1910" y="0"/>
                    <a:pt x="1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5324313" y="2076955"/>
              <a:ext cx="52406" cy="15185"/>
            </a:xfrm>
            <a:custGeom>
              <a:avLst/>
              <a:gdLst/>
              <a:ahLst/>
              <a:cxnLst/>
              <a:rect l="l" t="t" r="r" b="b"/>
              <a:pathLst>
                <a:path w="2264" h="656" extrusionOk="0">
                  <a:moveTo>
                    <a:pt x="328" y="0"/>
                  </a:moveTo>
                  <a:cubicBezTo>
                    <a:pt x="147" y="0"/>
                    <a:pt x="0" y="147"/>
                    <a:pt x="0" y="328"/>
                  </a:cubicBezTo>
                  <a:cubicBezTo>
                    <a:pt x="0" y="509"/>
                    <a:pt x="147" y="656"/>
                    <a:pt x="328" y="656"/>
                  </a:cubicBezTo>
                  <a:lnTo>
                    <a:pt x="1936" y="656"/>
                  </a:lnTo>
                  <a:cubicBezTo>
                    <a:pt x="2114" y="656"/>
                    <a:pt x="2264" y="509"/>
                    <a:pt x="2264" y="328"/>
                  </a:cubicBezTo>
                  <a:cubicBezTo>
                    <a:pt x="2264" y="147"/>
                    <a:pt x="2119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5252532" y="2113366"/>
              <a:ext cx="64512" cy="15208"/>
            </a:xfrm>
            <a:custGeom>
              <a:avLst/>
              <a:gdLst/>
              <a:ahLst/>
              <a:cxnLst/>
              <a:rect l="l" t="t" r="r" b="b"/>
              <a:pathLst>
                <a:path w="2787" h="657" extrusionOk="0">
                  <a:moveTo>
                    <a:pt x="329" y="1"/>
                  </a:moveTo>
                  <a:cubicBezTo>
                    <a:pt x="148" y="1"/>
                    <a:pt x="1" y="148"/>
                    <a:pt x="1" y="329"/>
                  </a:cubicBezTo>
                  <a:cubicBezTo>
                    <a:pt x="1" y="510"/>
                    <a:pt x="148" y="656"/>
                    <a:pt x="329" y="656"/>
                  </a:cubicBezTo>
                  <a:lnTo>
                    <a:pt x="2459" y="656"/>
                  </a:lnTo>
                  <a:cubicBezTo>
                    <a:pt x="2640" y="656"/>
                    <a:pt x="2786" y="510"/>
                    <a:pt x="2786" y="329"/>
                  </a:cubicBezTo>
                  <a:cubicBezTo>
                    <a:pt x="2786" y="148"/>
                    <a:pt x="2640" y="1"/>
                    <a:pt x="2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5172164" y="2113366"/>
              <a:ext cx="63170" cy="15208"/>
            </a:xfrm>
            <a:custGeom>
              <a:avLst/>
              <a:gdLst/>
              <a:ahLst/>
              <a:cxnLst/>
              <a:rect l="l" t="t" r="r" b="b"/>
              <a:pathLst>
                <a:path w="2729" h="657" extrusionOk="0">
                  <a:moveTo>
                    <a:pt x="328" y="1"/>
                  </a:moveTo>
                  <a:cubicBezTo>
                    <a:pt x="147" y="1"/>
                    <a:pt x="0" y="148"/>
                    <a:pt x="0" y="329"/>
                  </a:cubicBezTo>
                  <a:cubicBezTo>
                    <a:pt x="0" y="510"/>
                    <a:pt x="147" y="656"/>
                    <a:pt x="328" y="656"/>
                  </a:cubicBezTo>
                  <a:lnTo>
                    <a:pt x="2400" y="656"/>
                  </a:lnTo>
                  <a:cubicBezTo>
                    <a:pt x="2581" y="656"/>
                    <a:pt x="2728" y="510"/>
                    <a:pt x="2728" y="329"/>
                  </a:cubicBezTo>
                  <a:cubicBezTo>
                    <a:pt x="2728" y="148"/>
                    <a:pt x="2581" y="1"/>
                    <a:pt x="2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5171562" y="2076955"/>
              <a:ext cx="63771" cy="15185"/>
            </a:xfrm>
            <a:custGeom>
              <a:avLst/>
              <a:gdLst/>
              <a:ahLst/>
              <a:cxnLst/>
              <a:rect l="l" t="t" r="r" b="b"/>
              <a:pathLst>
                <a:path w="2755" h="656" extrusionOk="0">
                  <a:moveTo>
                    <a:pt x="328" y="0"/>
                  </a:moveTo>
                  <a:cubicBezTo>
                    <a:pt x="147" y="0"/>
                    <a:pt x="0" y="147"/>
                    <a:pt x="0" y="328"/>
                  </a:cubicBezTo>
                  <a:cubicBezTo>
                    <a:pt x="0" y="509"/>
                    <a:pt x="147" y="656"/>
                    <a:pt x="328" y="656"/>
                  </a:cubicBezTo>
                  <a:lnTo>
                    <a:pt x="2426" y="656"/>
                  </a:lnTo>
                  <a:cubicBezTo>
                    <a:pt x="2607" y="656"/>
                    <a:pt x="2754" y="509"/>
                    <a:pt x="2754" y="328"/>
                  </a:cubicBezTo>
                  <a:cubicBezTo>
                    <a:pt x="2754" y="147"/>
                    <a:pt x="2607" y="0"/>
                    <a:pt x="2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58"/>
          <p:cNvGrpSpPr/>
          <p:nvPr/>
        </p:nvGrpSpPr>
        <p:grpSpPr>
          <a:xfrm>
            <a:off x="5356741" y="1787646"/>
            <a:ext cx="359939" cy="284036"/>
            <a:chOff x="5571158" y="1889947"/>
            <a:chExt cx="388577" cy="306635"/>
          </a:xfrm>
        </p:grpSpPr>
        <p:sp>
          <p:nvSpPr>
            <p:cNvPr id="1613" name="Google Shape;1613;p58"/>
            <p:cNvSpPr/>
            <p:nvPr/>
          </p:nvSpPr>
          <p:spPr>
            <a:xfrm>
              <a:off x="5609096" y="1958255"/>
              <a:ext cx="42522" cy="42522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919" y="0"/>
                  </a:moveTo>
                  <a:cubicBezTo>
                    <a:pt x="413" y="0"/>
                    <a:pt x="1" y="410"/>
                    <a:pt x="1" y="918"/>
                  </a:cubicBezTo>
                  <a:cubicBezTo>
                    <a:pt x="1" y="1425"/>
                    <a:pt x="413" y="1836"/>
                    <a:pt x="919" y="1836"/>
                  </a:cubicBezTo>
                  <a:cubicBezTo>
                    <a:pt x="1428" y="1836"/>
                    <a:pt x="1837" y="1425"/>
                    <a:pt x="1837" y="918"/>
                  </a:cubicBezTo>
                  <a:cubicBezTo>
                    <a:pt x="1837" y="410"/>
                    <a:pt x="1428" y="0"/>
                    <a:pt x="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5571158" y="1889947"/>
              <a:ext cx="388577" cy="306635"/>
            </a:xfrm>
            <a:custGeom>
              <a:avLst/>
              <a:gdLst/>
              <a:ahLst/>
              <a:cxnLst/>
              <a:rect l="l" t="t" r="r" b="b"/>
              <a:pathLst>
                <a:path w="16787" h="13247" extrusionOk="0">
                  <a:moveTo>
                    <a:pt x="6820" y="2886"/>
                  </a:moveTo>
                  <a:lnTo>
                    <a:pt x="4853" y="4853"/>
                  </a:lnTo>
                  <a:lnTo>
                    <a:pt x="4853" y="2886"/>
                  </a:lnTo>
                  <a:close/>
                  <a:moveTo>
                    <a:pt x="11410" y="2886"/>
                  </a:moveTo>
                  <a:lnTo>
                    <a:pt x="9443" y="4853"/>
                  </a:lnTo>
                  <a:lnTo>
                    <a:pt x="7520" y="4853"/>
                  </a:lnTo>
                  <a:lnTo>
                    <a:pt x="9487" y="2886"/>
                  </a:lnTo>
                  <a:close/>
                  <a:moveTo>
                    <a:pt x="16000" y="2886"/>
                  </a:moveTo>
                  <a:lnTo>
                    <a:pt x="14033" y="4853"/>
                  </a:lnTo>
                  <a:lnTo>
                    <a:pt x="12110" y="4853"/>
                  </a:lnTo>
                  <a:lnTo>
                    <a:pt x="14077" y="2886"/>
                  </a:lnTo>
                  <a:close/>
                  <a:moveTo>
                    <a:pt x="2558" y="656"/>
                  </a:moveTo>
                  <a:cubicBezTo>
                    <a:pt x="3463" y="656"/>
                    <a:pt x="4197" y="1391"/>
                    <a:pt x="4197" y="2296"/>
                  </a:cubicBezTo>
                  <a:lnTo>
                    <a:pt x="4197" y="11017"/>
                  </a:lnTo>
                  <a:lnTo>
                    <a:pt x="919" y="11017"/>
                  </a:lnTo>
                  <a:lnTo>
                    <a:pt x="919" y="2296"/>
                  </a:lnTo>
                  <a:cubicBezTo>
                    <a:pt x="919" y="1391"/>
                    <a:pt x="1653" y="656"/>
                    <a:pt x="2558" y="656"/>
                  </a:cubicBezTo>
                  <a:close/>
                  <a:moveTo>
                    <a:pt x="4459" y="11672"/>
                  </a:moveTo>
                  <a:lnTo>
                    <a:pt x="4459" y="12590"/>
                  </a:lnTo>
                  <a:lnTo>
                    <a:pt x="656" y="12590"/>
                  </a:lnTo>
                  <a:lnTo>
                    <a:pt x="656" y="11672"/>
                  </a:lnTo>
                  <a:close/>
                  <a:moveTo>
                    <a:pt x="2558" y="1"/>
                  </a:moveTo>
                  <a:cubicBezTo>
                    <a:pt x="1294" y="1"/>
                    <a:pt x="263" y="1029"/>
                    <a:pt x="263" y="2296"/>
                  </a:cubicBezTo>
                  <a:lnTo>
                    <a:pt x="263" y="11022"/>
                  </a:lnTo>
                  <a:cubicBezTo>
                    <a:pt x="113" y="11053"/>
                    <a:pt x="1" y="11187"/>
                    <a:pt x="1" y="11345"/>
                  </a:cubicBezTo>
                  <a:lnTo>
                    <a:pt x="1" y="12918"/>
                  </a:lnTo>
                  <a:cubicBezTo>
                    <a:pt x="1" y="13099"/>
                    <a:pt x="150" y="13246"/>
                    <a:pt x="328" y="13246"/>
                  </a:cubicBezTo>
                  <a:lnTo>
                    <a:pt x="4787" y="13246"/>
                  </a:lnTo>
                  <a:cubicBezTo>
                    <a:pt x="4968" y="13246"/>
                    <a:pt x="5115" y="13099"/>
                    <a:pt x="5115" y="12918"/>
                  </a:cubicBezTo>
                  <a:lnTo>
                    <a:pt x="5115" y="11345"/>
                  </a:lnTo>
                  <a:cubicBezTo>
                    <a:pt x="5115" y="11187"/>
                    <a:pt x="5005" y="11053"/>
                    <a:pt x="4853" y="11022"/>
                  </a:cubicBezTo>
                  <a:lnTo>
                    <a:pt x="4853" y="5509"/>
                  </a:lnTo>
                  <a:lnTo>
                    <a:pt x="16459" y="5509"/>
                  </a:lnTo>
                  <a:cubicBezTo>
                    <a:pt x="16640" y="5509"/>
                    <a:pt x="16787" y="5362"/>
                    <a:pt x="16787" y="5181"/>
                  </a:cubicBezTo>
                  <a:lnTo>
                    <a:pt x="16787" y="2558"/>
                  </a:lnTo>
                  <a:cubicBezTo>
                    <a:pt x="16787" y="2377"/>
                    <a:pt x="16640" y="2230"/>
                    <a:pt x="16459" y="2230"/>
                  </a:cubicBezTo>
                  <a:lnTo>
                    <a:pt x="4850" y="2230"/>
                  </a:lnTo>
                  <a:cubicBezTo>
                    <a:pt x="4813" y="995"/>
                    <a:pt x="3801" y="1"/>
                    <a:pt x="2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58"/>
          <p:cNvGrpSpPr/>
          <p:nvPr/>
        </p:nvGrpSpPr>
        <p:grpSpPr>
          <a:xfrm>
            <a:off x="7286719" y="1749673"/>
            <a:ext cx="359939" cy="359982"/>
            <a:chOff x="6090379" y="1846916"/>
            <a:chExt cx="388577" cy="388623"/>
          </a:xfrm>
        </p:grpSpPr>
        <p:sp>
          <p:nvSpPr>
            <p:cNvPr id="1616" name="Google Shape;1616;p58"/>
            <p:cNvSpPr/>
            <p:nvPr/>
          </p:nvSpPr>
          <p:spPr>
            <a:xfrm>
              <a:off x="6219797" y="1938163"/>
              <a:ext cx="129649" cy="183791"/>
            </a:xfrm>
            <a:custGeom>
              <a:avLst/>
              <a:gdLst/>
              <a:ahLst/>
              <a:cxnLst/>
              <a:rect l="l" t="t" r="r" b="b"/>
              <a:pathLst>
                <a:path w="5601" h="7940" extrusionOk="0">
                  <a:moveTo>
                    <a:pt x="2805" y="656"/>
                  </a:moveTo>
                  <a:cubicBezTo>
                    <a:pt x="3550" y="656"/>
                    <a:pt x="4156" y="1262"/>
                    <a:pt x="4156" y="2009"/>
                  </a:cubicBezTo>
                  <a:lnTo>
                    <a:pt x="4156" y="2899"/>
                  </a:lnTo>
                  <a:lnTo>
                    <a:pt x="1451" y="2899"/>
                  </a:lnTo>
                  <a:lnTo>
                    <a:pt x="1451" y="2009"/>
                  </a:lnTo>
                  <a:cubicBezTo>
                    <a:pt x="1451" y="1262"/>
                    <a:pt x="2057" y="656"/>
                    <a:pt x="2805" y="656"/>
                  </a:cubicBezTo>
                  <a:close/>
                  <a:moveTo>
                    <a:pt x="2807" y="4241"/>
                  </a:moveTo>
                  <a:cubicBezTo>
                    <a:pt x="3211" y="4241"/>
                    <a:pt x="3534" y="4567"/>
                    <a:pt x="3534" y="4968"/>
                  </a:cubicBezTo>
                  <a:cubicBezTo>
                    <a:pt x="3537" y="5212"/>
                    <a:pt x="3413" y="5430"/>
                    <a:pt x="3230" y="5561"/>
                  </a:cubicBezTo>
                  <a:lnTo>
                    <a:pt x="3230" y="6597"/>
                  </a:lnTo>
                  <a:lnTo>
                    <a:pt x="2390" y="6597"/>
                  </a:lnTo>
                  <a:lnTo>
                    <a:pt x="2390" y="5566"/>
                  </a:lnTo>
                  <a:cubicBezTo>
                    <a:pt x="2201" y="5435"/>
                    <a:pt x="2078" y="5214"/>
                    <a:pt x="2078" y="4968"/>
                  </a:cubicBezTo>
                  <a:cubicBezTo>
                    <a:pt x="2078" y="4567"/>
                    <a:pt x="2403" y="4241"/>
                    <a:pt x="2807" y="4241"/>
                  </a:cubicBezTo>
                  <a:close/>
                  <a:moveTo>
                    <a:pt x="2797" y="0"/>
                  </a:moveTo>
                  <a:cubicBezTo>
                    <a:pt x="1695" y="0"/>
                    <a:pt x="796" y="900"/>
                    <a:pt x="796" y="2009"/>
                  </a:cubicBezTo>
                  <a:lnTo>
                    <a:pt x="796" y="2899"/>
                  </a:lnTo>
                  <a:lnTo>
                    <a:pt x="316" y="2899"/>
                  </a:lnTo>
                  <a:cubicBezTo>
                    <a:pt x="143" y="2899"/>
                    <a:pt x="1" y="3038"/>
                    <a:pt x="1" y="3213"/>
                  </a:cubicBezTo>
                  <a:lnTo>
                    <a:pt x="1" y="7625"/>
                  </a:lnTo>
                  <a:cubicBezTo>
                    <a:pt x="1" y="7798"/>
                    <a:pt x="143" y="7940"/>
                    <a:pt x="316" y="7940"/>
                  </a:cubicBezTo>
                  <a:lnTo>
                    <a:pt x="5286" y="7940"/>
                  </a:lnTo>
                  <a:cubicBezTo>
                    <a:pt x="5459" y="7940"/>
                    <a:pt x="5601" y="7798"/>
                    <a:pt x="5601" y="7625"/>
                  </a:cubicBezTo>
                  <a:lnTo>
                    <a:pt x="5601" y="3213"/>
                  </a:lnTo>
                  <a:cubicBezTo>
                    <a:pt x="5601" y="3038"/>
                    <a:pt x="5459" y="2899"/>
                    <a:pt x="5286" y="2899"/>
                  </a:cubicBezTo>
                  <a:lnTo>
                    <a:pt x="4809" y="2899"/>
                  </a:lnTo>
                  <a:lnTo>
                    <a:pt x="4809" y="2009"/>
                  </a:lnTo>
                  <a:cubicBezTo>
                    <a:pt x="4809" y="900"/>
                    <a:pt x="3906" y="0"/>
                    <a:pt x="2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6188548" y="1846916"/>
              <a:ext cx="111664" cy="36990"/>
            </a:xfrm>
            <a:custGeom>
              <a:avLst/>
              <a:gdLst/>
              <a:ahLst/>
              <a:cxnLst/>
              <a:rect l="l" t="t" r="r" b="b"/>
              <a:pathLst>
                <a:path w="4824" h="1598" extrusionOk="0">
                  <a:moveTo>
                    <a:pt x="4155" y="0"/>
                  </a:moveTo>
                  <a:cubicBezTo>
                    <a:pt x="2783" y="0"/>
                    <a:pt x="1424" y="339"/>
                    <a:pt x="220" y="978"/>
                  </a:cubicBezTo>
                  <a:cubicBezTo>
                    <a:pt x="61" y="1062"/>
                    <a:pt x="0" y="1259"/>
                    <a:pt x="84" y="1419"/>
                  </a:cubicBezTo>
                  <a:cubicBezTo>
                    <a:pt x="142" y="1535"/>
                    <a:pt x="257" y="1597"/>
                    <a:pt x="375" y="1597"/>
                  </a:cubicBezTo>
                  <a:cubicBezTo>
                    <a:pt x="428" y="1597"/>
                    <a:pt x="480" y="1584"/>
                    <a:pt x="527" y="1558"/>
                  </a:cubicBezTo>
                  <a:cubicBezTo>
                    <a:pt x="1637" y="968"/>
                    <a:pt x="2888" y="656"/>
                    <a:pt x="4155" y="656"/>
                  </a:cubicBezTo>
                  <a:lnTo>
                    <a:pt x="4157" y="656"/>
                  </a:lnTo>
                  <a:cubicBezTo>
                    <a:pt x="4262" y="656"/>
                    <a:pt x="4370" y="659"/>
                    <a:pt x="4475" y="664"/>
                  </a:cubicBezTo>
                  <a:cubicBezTo>
                    <a:pt x="4478" y="664"/>
                    <a:pt x="4481" y="664"/>
                    <a:pt x="4485" y="664"/>
                  </a:cubicBezTo>
                  <a:cubicBezTo>
                    <a:pt x="4664" y="664"/>
                    <a:pt x="4811" y="524"/>
                    <a:pt x="4816" y="349"/>
                  </a:cubicBezTo>
                  <a:cubicBezTo>
                    <a:pt x="4824" y="168"/>
                    <a:pt x="4682" y="13"/>
                    <a:pt x="4501" y="8"/>
                  </a:cubicBezTo>
                  <a:cubicBezTo>
                    <a:pt x="4388" y="3"/>
                    <a:pt x="4270" y="0"/>
                    <a:pt x="4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8"/>
            <p:cNvSpPr/>
            <p:nvPr/>
          </p:nvSpPr>
          <p:spPr>
            <a:xfrm>
              <a:off x="6097948" y="1901058"/>
              <a:ext cx="63771" cy="92127"/>
            </a:xfrm>
            <a:custGeom>
              <a:avLst/>
              <a:gdLst/>
              <a:ahLst/>
              <a:cxnLst/>
              <a:rect l="l" t="t" r="r" b="b"/>
              <a:pathLst>
                <a:path w="2755" h="3980" extrusionOk="0">
                  <a:moveTo>
                    <a:pt x="2392" y="0"/>
                  </a:moveTo>
                  <a:cubicBezTo>
                    <a:pt x="2309" y="0"/>
                    <a:pt x="2227" y="32"/>
                    <a:pt x="2165" y="95"/>
                  </a:cubicBezTo>
                  <a:cubicBezTo>
                    <a:pt x="1189" y="1058"/>
                    <a:pt x="463" y="2254"/>
                    <a:pt x="56" y="3557"/>
                  </a:cubicBezTo>
                  <a:cubicBezTo>
                    <a:pt x="1" y="3723"/>
                    <a:pt x="95" y="3906"/>
                    <a:pt x="268" y="3964"/>
                  </a:cubicBezTo>
                  <a:cubicBezTo>
                    <a:pt x="303" y="3972"/>
                    <a:pt x="334" y="3980"/>
                    <a:pt x="368" y="3980"/>
                  </a:cubicBezTo>
                  <a:cubicBezTo>
                    <a:pt x="507" y="3980"/>
                    <a:pt x="636" y="3890"/>
                    <a:pt x="678" y="3749"/>
                  </a:cubicBezTo>
                  <a:cubicBezTo>
                    <a:pt x="1053" y="2550"/>
                    <a:pt x="1724" y="1449"/>
                    <a:pt x="2624" y="559"/>
                  </a:cubicBezTo>
                  <a:cubicBezTo>
                    <a:pt x="2750" y="431"/>
                    <a:pt x="2755" y="226"/>
                    <a:pt x="2626" y="98"/>
                  </a:cubicBezTo>
                  <a:cubicBezTo>
                    <a:pt x="2561" y="33"/>
                    <a:pt x="2476" y="0"/>
                    <a:pt x="2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8"/>
            <p:cNvSpPr/>
            <p:nvPr/>
          </p:nvSpPr>
          <p:spPr>
            <a:xfrm>
              <a:off x="6337340" y="1857193"/>
              <a:ext cx="92428" cy="64466"/>
            </a:xfrm>
            <a:custGeom>
              <a:avLst/>
              <a:gdLst/>
              <a:ahLst/>
              <a:cxnLst/>
              <a:rect l="l" t="t" r="r" b="b"/>
              <a:pathLst>
                <a:path w="3993" h="2785" extrusionOk="0">
                  <a:moveTo>
                    <a:pt x="368" y="1"/>
                  </a:moveTo>
                  <a:cubicBezTo>
                    <a:pt x="232" y="1"/>
                    <a:pt x="104" y="86"/>
                    <a:pt x="58" y="222"/>
                  </a:cubicBezTo>
                  <a:cubicBezTo>
                    <a:pt x="1" y="393"/>
                    <a:pt x="90" y="579"/>
                    <a:pt x="260" y="639"/>
                  </a:cubicBezTo>
                  <a:cubicBezTo>
                    <a:pt x="1449" y="1051"/>
                    <a:pt x="2529" y="1757"/>
                    <a:pt x="3389" y="2680"/>
                  </a:cubicBezTo>
                  <a:cubicBezTo>
                    <a:pt x="3455" y="2751"/>
                    <a:pt x="3539" y="2785"/>
                    <a:pt x="3628" y="2785"/>
                  </a:cubicBezTo>
                  <a:cubicBezTo>
                    <a:pt x="3707" y="2785"/>
                    <a:pt x="3788" y="2756"/>
                    <a:pt x="3851" y="2698"/>
                  </a:cubicBezTo>
                  <a:cubicBezTo>
                    <a:pt x="3982" y="2572"/>
                    <a:pt x="3993" y="2365"/>
                    <a:pt x="3867" y="2234"/>
                  </a:cubicBezTo>
                  <a:cubicBezTo>
                    <a:pt x="2933" y="1232"/>
                    <a:pt x="1763" y="464"/>
                    <a:pt x="473" y="18"/>
                  </a:cubicBezTo>
                  <a:cubicBezTo>
                    <a:pt x="438" y="6"/>
                    <a:pt x="403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8"/>
            <p:cNvSpPr/>
            <p:nvPr/>
          </p:nvSpPr>
          <p:spPr>
            <a:xfrm>
              <a:off x="6090379" y="2031656"/>
              <a:ext cx="37105" cy="102937"/>
            </a:xfrm>
            <a:custGeom>
              <a:avLst/>
              <a:gdLst/>
              <a:ahLst/>
              <a:cxnLst/>
              <a:rect l="l" t="t" r="r" b="b"/>
              <a:pathLst>
                <a:path w="1603" h="4447" extrusionOk="0">
                  <a:moveTo>
                    <a:pt x="331" y="0"/>
                  </a:moveTo>
                  <a:cubicBezTo>
                    <a:pt x="150" y="0"/>
                    <a:pt x="3" y="145"/>
                    <a:pt x="0" y="323"/>
                  </a:cubicBezTo>
                  <a:lnTo>
                    <a:pt x="0" y="412"/>
                  </a:lnTo>
                  <a:cubicBezTo>
                    <a:pt x="0" y="1752"/>
                    <a:pt x="323" y="3088"/>
                    <a:pt x="936" y="4268"/>
                  </a:cubicBezTo>
                  <a:cubicBezTo>
                    <a:pt x="997" y="4381"/>
                    <a:pt x="1110" y="4446"/>
                    <a:pt x="1228" y="4446"/>
                  </a:cubicBezTo>
                  <a:cubicBezTo>
                    <a:pt x="1277" y="4446"/>
                    <a:pt x="1330" y="4433"/>
                    <a:pt x="1380" y="4409"/>
                  </a:cubicBezTo>
                  <a:cubicBezTo>
                    <a:pt x="1540" y="4328"/>
                    <a:pt x="1603" y="4126"/>
                    <a:pt x="1521" y="3966"/>
                  </a:cubicBezTo>
                  <a:cubicBezTo>
                    <a:pt x="947" y="2865"/>
                    <a:pt x="656" y="1669"/>
                    <a:pt x="656" y="412"/>
                  </a:cubicBezTo>
                  <a:lnTo>
                    <a:pt x="656" y="331"/>
                  </a:lnTo>
                  <a:cubicBezTo>
                    <a:pt x="658" y="150"/>
                    <a:pt x="512" y="3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6404745" y="2092997"/>
              <a:ext cx="65531" cy="91178"/>
            </a:xfrm>
            <a:custGeom>
              <a:avLst/>
              <a:gdLst/>
              <a:ahLst/>
              <a:cxnLst/>
              <a:rect l="l" t="t" r="r" b="b"/>
              <a:pathLst>
                <a:path w="2831" h="3939" extrusionOk="0">
                  <a:moveTo>
                    <a:pt x="2462" y="1"/>
                  </a:moveTo>
                  <a:cubicBezTo>
                    <a:pt x="2325" y="1"/>
                    <a:pt x="2196" y="89"/>
                    <a:pt x="2148" y="225"/>
                  </a:cubicBezTo>
                  <a:cubicBezTo>
                    <a:pt x="1750" y="1416"/>
                    <a:pt x="1054" y="2504"/>
                    <a:pt x="139" y="3375"/>
                  </a:cubicBezTo>
                  <a:cubicBezTo>
                    <a:pt x="8" y="3498"/>
                    <a:pt x="0" y="3706"/>
                    <a:pt x="126" y="3837"/>
                  </a:cubicBezTo>
                  <a:cubicBezTo>
                    <a:pt x="192" y="3905"/>
                    <a:pt x="275" y="3939"/>
                    <a:pt x="365" y="3939"/>
                  </a:cubicBezTo>
                  <a:cubicBezTo>
                    <a:pt x="446" y="3939"/>
                    <a:pt x="525" y="3910"/>
                    <a:pt x="590" y="3850"/>
                  </a:cubicBezTo>
                  <a:cubicBezTo>
                    <a:pt x="1584" y="2906"/>
                    <a:pt x="2340" y="1725"/>
                    <a:pt x="2772" y="435"/>
                  </a:cubicBezTo>
                  <a:cubicBezTo>
                    <a:pt x="2830" y="264"/>
                    <a:pt x="2736" y="78"/>
                    <a:pt x="2565" y="18"/>
                  </a:cubicBezTo>
                  <a:cubicBezTo>
                    <a:pt x="2531" y="6"/>
                    <a:pt x="2497" y="1"/>
                    <a:pt x="2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8"/>
            <p:cNvSpPr/>
            <p:nvPr/>
          </p:nvSpPr>
          <p:spPr>
            <a:xfrm>
              <a:off x="6142276" y="2163573"/>
              <a:ext cx="93331" cy="62869"/>
            </a:xfrm>
            <a:custGeom>
              <a:avLst/>
              <a:gdLst/>
              <a:ahLst/>
              <a:cxnLst/>
              <a:rect l="l" t="t" r="r" b="b"/>
              <a:pathLst>
                <a:path w="4032" h="2716" extrusionOk="0">
                  <a:moveTo>
                    <a:pt x="362" y="0"/>
                  </a:moveTo>
                  <a:cubicBezTo>
                    <a:pt x="280" y="0"/>
                    <a:pt x="197" y="31"/>
                    <a:pt x="134" y="93"/>
                  </a:cubicBezTo>
                  <a:cubicBezTo>
                    <a:pt x="3" y="219"/>
                    <a:pt x="1" y="428"/>
                    <a:pt x="126" y="557"/>
                  </a:cubicBezTo>
                  <a:cubicBezTo>
                    <a:pt x="1081" y="1540"/>
                    <a:pt x="2272" y="2280"/>
                    <a:pt x="3568" y="2700"/>
                  </a:cubicBezTo>
                  <a:cubicBezTo>
                    <a:pt x="3599" y="2710"/>
                    <a:pt x="3636" y="2715"/>
                    <a:pt x="3667" y="2715"/>
                  </a:cubicBezTo>
                  <a:cubicBezTo>
                    <a:pt x="3806" y="2715"/>
                    <a:pt x="3935" y="2629"/>
                    <a:pt x="3979" y="2490"/>
                  </a:cubicBezTo>
                  <a:cubicBezTo>
                    <a:pt x="4032" y="2319"/>
                    <a:pt x="3937" y="2133"/>
                    <a:pt x="3767" y="2078"/>
                  </a:cubicBezTo>
                  <a:cubicBezTo>
                    <a:pt x="2574" y="1690"/>
                    <a:pt x="1475" y="1005"/>
                    <a:pt x="596" y="101"/>
                  </a:cubicBezTo>
                  <a:cubicBezTo>
                    <a:pt x="533" y="34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8"/>
            <p:cNvSpPr/>
            <p:nvPr/>
          </p:nvSpPr>
          <p:spPr>
            <a:xfrm>
              <a:off x="6443587" y="1951357"/>
              <a:ext cx="35369" cy="103261"/>
            </a:xfrm>
            <a:custGeom>
              <a:avLst/>
              <a:gdLst/>
              <a:ahLst/>
              <a:cxnLst/>
              <a:rect l="l" t="t" r="r" b="b"/>
              <a:pathLst>
                <a:path w="1528" h="4461" extrusionOk="0">
                  <a:moveTo>
                    <a:pt x="376" y="0"/>
                  </a:moveTo>
                  <a:cubicBezTo>
                    <a:pt x="327" y="0"/>
                    <a:pt x="278" y="11"/>
                    <a:pt x="232" y="34"/>
                  </a:cubicBezTo>
                  <a:cubicBezTo>
                    <a:pt x="66" y="112"/>
                    <a:pt x="1" y="309"/>
                    <a:pt x="79" y="472"/>
                  </a:cubicBezTo>
                  <a:cubicBezTo>
                    <a:pt x="604" y="1536"/>
                    <a:pt x="871" y="2685"/>
                    <a:pt x="871" y="3881"/>
                  </a:cubicBezTo>
                  <a:cubicBezTo>
                    <a:pt x="871" y="3963"/>
                    <a:pt x="871" y="4041"/>
                    <a:pt x="866" y="4125"/>
                  </a:cubicBezTo>
                  <a:cubicBezTo>
                    <a:pt x="861" y="4304"/>
                    <a:pt x="1005" y="4456"/>
                    <a:pt x="1186" y="4461"/>
                  </a:cubicBezTo>
                  <a:lnTo>
                    <a:pt x="1194" y="4461"/>
                  </a:lnTo>
                  <a:cubicBezTo>
                    <a:pt x="1372" y="4461"/>
                    <a:pt x="1517" y="4322"/>
                    <a:pt x="1522" y="4144"/>
                  </a:cubicBezTo>
                  <a:cubicBezTo>
                    <a:pt x="1527" y="4060"/>
                    <a:pt x="1527" y="3970"/>
                    <a:pt x="1527" y="3881"/>
                  </a:cubicBezTo>
                  <a:cubicBezTo>
                    <a:pt x="1527" y="2583"/>
                    <a:pt x="1239" y="1340"/>
                    <a:pt x="670" y="183"/>
                  </a:cubicBezTo>
                  <a:cubicBezTo>
                    <a:pt x="613" y="67"/>
                    <a:pt x="497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8"/>
            <p:cNvSpPr/>
            <p:nvPr/>
          </p:nvSpPr>
          <p:spPr>
            <a:xfrm>
              <a:off x="6273175" y="2200401"/>
              <a:ext cx="104210" cy="35138"/>
            </a:xfrm>
            <a:custGeom>
              <a:avLst/>
              <a:gdLst/>
              <a:ahLst/>
              <a:cxnLst/>
              <a:rect l="l" t="t" r="r" b="b"/>
              <a:pathLst>
                <a:path w="4502" h="1518" extrusionOk="0">
                  <a:moveTo>
                    <a:pt x="4128" y="1"/>
                  </a:moveTo>
                  <a:cubicBezTo>
                    <a:pt x="4078" y="1"/>
                    <a:pt x="4027" y="12"/>
                    <a:pt x="3979" y="36"/>
                  </a:cubicBezTo>
                  <a:cubicBezTo>
                    <a:pt x="2896" y="584"/>
                    <a:pt x="1721" y="862"/>
                    <a:pt x="499" y="862"/>
                  </a:cubicBezTo>
                  <a:cubicBezTo>
                    <a:pt x="446" y="862"/>
                    <a:pt x="391" y="862"/>
                    <a:pt x="339" y="860"/>
                  </a:cubicBezTo>
                  <a:cubicBezTo>
                    <a:pt x="337" y="860"/>
                    <a:pt x="336" y="860"/>
                    <a:pt x="334" y="860"/>
                  </a:cubicBezTo>
                  <a:cubicBezTo>
                    <a:pt x="155" y="860"/>
                    <a:pt x="6" y="1003"/>
                    <a:pt x="3" y="1182"/>
                  </a:cubicBezTo>
                  <a:cubicBezTo>
                    <a:pt x="0" y="1361"/>
                    <a:pt x="145" y="1513"/>
                    <a:pt x="326" y="1515"/>
                  </a:cubicBezTo>
                  <a:cubicBezTo>
                    <a:pt x="383" y="1515"/>
                    <a:pt x="438" y="1518"/>
                    <a:pt x="499" y="1518"/>
                  </a:cubicBezTo>
                  <a:cubicBezTo>
                    <a:pt x="1826" y="1518"/>
                    <a:pt x="3098" y="1216"/>
                    <a:pt x="4276" y="624"/>
                  </a:cubicBezTo>
                  <a:cubicBezTo>
                    <a:pt x="4436" y="542"/>
                    <a:pt x="4501" y="346"/>
                    <a:pt x="4420" y="186"/>
                  </a:cubicBezTo>
                  <a:cubicBezTo>
                    <a:pt x="4362" y="67"/>
                    <a:pt x="4247" y="1"/>
                    <a:pt x="4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8"/>
            <p:cNvSpPr/>
            <p:nvPr/>
          </p:nvSpPr>
          <p:spPr>
            <a:xfrm>
              <a:off x="6317132" y="1893836"/>
              <a:ext cx="44513" cy="26319"/>
            </a:xfrm>
            <a:custGeom>
              <a:avLst/>
              <a:gdLst/>
              <a:ahLst/>
              <a:cxnLst/>
              <a:rect l="l" t="t" r="r" b="b"/>
              <a:pathLst>
                <a:path w="1923" h="1137" extrusionOk="0">
                  <a:moveTo>
                    <a:pt x="362" y="1"/>
                  </a:moveTo>
                  <a:cubicBezTo>
                    <a:pt x="220" y="1"/>
                    <a:pt x="89" y="92"/>
                    <a:pt x="48" y="237"/>
                  </a:cubicBezTo>
                  <a:cubicBezTo>
                    <a:pt x="0" y="407"/>
                    <a:pt x="97" y="591"/>
                    <a:pt x="270" y="638"/>
                  </a:cubicBezTo>
                  <a:cubicBezTo>
                    <a:pt x="661" y="753"/>
                    <a:pt x="1039" y="908"/>
                    <a:pt x="1396" y="1097"/>
                  </a:cubicBezTo>
                  <a:cubicBezTo>
                    <a:pt x="1446" y="1123"/>
                    <a:pt x="1498" y="1136"/>
                    <a:pt x="1550" y="1136"/>
                  </a:cubicBezTo>
                  <a:cubicBezTo>
                    <a:pt x="1668" y="1136"/>
                    <a:pt x="1779" y="1076"/>
                    <a:pt x="1839" y="963"/>
                  </a:cubicBezTo>
                  <a:cubicBezTo>
                    <a:pt x="1923" y="803"/>
                    <a:pt x="1863" y="606"/>
                    <a:pt x="1705" y="520"/>
                  </a:cubicBezTo>
                  <a:cubicBezTo>
                    <a:pt x="1307" y="307"/>
                    <a:pt x="887" y="137"/>
                    <a:pt x="454" y="14"/>
                  </a:cubicBezTo>
                  <a:cubicBezTo>
                    <a:pt x="423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8"/>
            <p:cNvSpPr/>
            <p:nvPr/>
          </p:nvSpPr>
          <p:spPr>
            <a:xfrm>
              <a:off x="6386158" y="1938117"/>
              <a:ext cx="34258" cy="39397"/>
            </a:xfrm>
            <a:custGeom>
              <a:avLst/>
              <a:gdLst/>
              <a:ahLst/>
              <a:cxnLst/>
              <a:rect l="l" t="t" r="r" b="b"/>
              <a:pathLst>
                <a:path w="1480" h="1702" extrusionOk="0">
                  <a:moveTo>
                    <a:pt x="368" y="1"/>
                  </a:moveTo>
                  <a:cubicBezTo>
                    <a:pt x="292" y="1"/>
                    <a:pt x="215" y="27"/>
                    <a:pt x="153" y="81"/>
                  </a:cubicBezTo>
                  <a:cubicBezTo>
                    <a:pt x="14" y="199"/>
                    <a:pt x="1" y="404"/>
                    <a:pt x="119" y="543"/>
                  </a:cubicBezTo>
                  <a:cubicBezTo>
                    <a:pt x="383" y="847"/>
                    <a:pt x="619" y="1183"/>
                    <a:pt x="821" y="1537"/>
                  </a:cubicBezTo>
                  <a:cubicBezTo>
                    <a:pt x="879" y="1642"/>
                    <a:pt x="992" y="1702"/>
                    <a:pt x="1105" y="1702"/>
                  </a:cubicBezTo>
                  <a:cubicBezTo>
                    <a:pt x="1162" y="1702"/>
                    <a:pt x="1215" y="1689"/>
                    <a:pt x="1267" y="1660"/>
                  </a:cubicBezTo>
                  <a:cubicBezTo>
                    <a:pt x="1425" y="1571"/>
                    <a:pt x="1480" y="1371"/>
                    <a:pt x="1391" y="1214"/>
                  </a:cubicBezTo>
                  <a:cubicBezTo>
                    <a:pt x="1170" y="823"/>
                    <a:pt x="908" y="453"/>
                    <a:pt x="614" y="112"/>
                  </a:cubicBezTo>
                  <a:cubicBezTo>
                    <a:pt x="550" y="38"/>
                    <a:pt x="460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8"/>
            <p:cNvSpPr/>
            <p:nvPr/>
          </p:nvSpPr>
          <p:spPr>
            <a:xfrm>
              <a:off x="6393750" y="2094015"/>
              <a:ext cx="32268" cy="40878"/>
            </a:xfrm>
            <a:custGeom>
              <a:avLst/>
              <a:gdLst/>
              <a:ahLst/>
              <a:cxnLst/>
              <a:rect l="l" t="t" r="r" b="b"/>
              <a:pathLst>
                <a:path w="1394" h="1766" extrusionOk="0">
                  <a:moveTo>
                    <a:pt x="1020" y="0"/>
                  </a:moveTo>
                  <a:cubicBezTo>
                    <a:pt x="896" y="0"/>
                    <a:pt x="776" y="71"/>
                    <a:pt x="722" y="194"/>
                  </a:cubicBezTo>
                  <a:cubicBezTo>
                    <a:pt x="554" y="561"/>
                    <a:pt x="349" y="915"/>
                    <a:pt x="108" y="1243"/>
                  </a:cubicBezTo>
                  <a:cubicBezTo>
                    <a:pt x="0" y="1390"/>
                    <a:pt x="34" y="1595"/>
                    <a:pt x="181" y="1702"/>
                  </a:cubicBezTo>
                  <a:cubicBezTo>
                    <a:pt x="239" y="1744"/>
                    <a:pt x="305" y="1765"/>
                    <a:pt x="375" y="1765"/>
                  </a:cubicBezTo>
                  <a:cubicBezTo>
                    <a:pt x="472" y="1760"/>
                    <a:pt x="572" y="1713"/>
                    <a:pt x="638" y="1626"/>
                  </a:cubicBezTo>
                  <a:cubicBezTo>
                    <a:pt x="903" y="1262"/>
                    <a:pt x="1131" y="873"/>
                    <a:pt x="1320" y="462"/>
                  </a:cubicBezTo>
                  <a:cubicBezTo>
                    <a:pt x="1393" y="299"/>
                    <a:pt x="1322" y="102"/>
                    <a:pt x="1154" y="29"/>
                  </a:cubicBezTo>
                  <a:cubicBezTo>
                    <a:pt x="1111" y="9"/>
                    <a:pt x="1065" y="0"/>
                    <a:pt x="1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8"/>
            <p:cNvSpPr/>
            <p:nvPr/>
          </p:nvSpPr>
          <p:spPr>
            <a:xfrm>
              <a:off x="6328660" y="2156074"/>
              <a:ext cx="43610" cy="28657"/>
            </a:xfrm>
            <a:custGeom>
              <a:avLst/>
              <a:gdLst/>
              <a:ahLst/>
              <a:cxnLst/>
              <a:rect l="l" t="t" r="r" b="b"/>
              <a:pathLst>
                <a:path w="1884" h="1238" extrusionOk="0">
                  <a:moveTo>
                    <a:pt x="1516" y="1"/>
                  </a:moveTo>
                  <a:cubicBezTo>
                    <a:pt x="1453" y="1"/>
                    <a:pt x="1390" y="18"/>
                    <a:pt x="1333" y="55"/>
                  </a:cubicBezTo>
                  <a:cubicBezTo>
                    <a:pt x="992" y="272"/>
                    <a:pt x="630" y="461"/>
                    <a:pt x="252" y="606"/>
                  </a:cubicBezTo>
                  <a:cubicBezTo>
                    <a:pt x="85" y="671"/>
                    <a:pt x="1" y="860"/>
                    <a:pt x="66" y="1028"/>
                  </a:cubicBezTo>
                  <a:cubicBezTo>
                    <a:pt x="113" y="1159"/>
                    <a:pt x="239" y="1238"/>
                    <a:pt x="371" y="1238"/>
                  </a:cubicBezTo>
                  <a:cubicBezTo>
                    <a:pt x="410" y="1238"/>
                    <a:pt x="449" y="1230"/>
                    <a:pt x="489" y="1214"/>
                  </a:cubicBezTo>
                  <a:cubicBezTo>
                    <a:pt x="908" y="1054"/>
                    <a:pt x="1312" y="847"/>
                    <a:pt x="1687" y="600"/>
                  </a:cubicBezTo>
                  <a:cubicBezTo>
                    <a:pt x="1839" y="503"/>
                    <a:pt x="1884" y="299"/>
                    <a:pt x="1787" y="149"/>
                  </a:cubicBezTo>
                  <a:cubicBezTo>
                    <a:pt x="1727" y="53"/>
                    <a:pt x="1623" y="1"/>
                    <a:pt x="1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8"/>
            <p:cNvSpPr/>
            <p:nvPr/>
          </p:nvSpPr>
          <p:spPr>
            <a:xfrm>
              <a:off x="6420694" y="2012629"/>
              <a:ext cx="17337" cy="44860"/>
            </a:xfrm>
            <a:custGeom>
              <a:avLst/>
              <a:gdLst/>
              <a:ahLst/>
              <a:cxnLst/>
              <a:rect l="l" t="t" r="r" b="b"/>
              <a:pathLst>
                <a:path w="749" h="1938" extrusionOk="0">
                  <a:moveTo>
                    <a:pt x="353" y="1"/>
                  </a:moveTo>
                  <a:cubicBezTo>
                    <a:pt x="337" y="1"/>
                    <a:pt x="321" y="2"/>
                    <a:pt x="305" y="4"/>
                  </a:cubicBezTo>
                  <a:cubicBezTo>
                    <a:pt x="124" y="30"/>
                    <a:pt x="1" y="198"/>
                    <a:pt x="27" y="377"/>
                  </a:cubicBezTo>
                  <a:cubicBezTo>
                    <a:pt x="66" y="657"/>
                    <a:pt x="87" y="946"/>
                    <a:pt x="87" y="1234"/>
                  </a:cubicBezTo>
                  <a:cubicBezTo>
                    <a:pt x="87" y="1352"/>
                    <a:pt x="85" y="1470"/>
                    <a:pt x="80" y="1588"/>
                  </a:cubicBezTo>
                  <a:cubicBezTo>
                    <a:pt x="69" y="1769"/>
                    <a:pt x="205" y="1924"/>
                    <a:pt x="386" y="1937"/>
                  </a:cubicBezTo>
                  <a:lnTo>
                    <a:pt x="407" y="1937"/>
                  </a:lnTo>
                  <a:cubicBezTo>
                    <a:pt x="581" y="1937"/>
                    <a:pt x="725" y="1801"/>
                    <a:pt x="735" y="1628"/>
                  </a:cubicBezTo>
                  <a:cubicBezTo>
                    <a:pt x="741" y="1497"/>
                    <a:pt x="748" y="1365"/>
                    <a:pt x="748" y="1234"/>
                  </a:cubicBezTo>
                  <a:cubicBezTo>
                    <a:pt x="748" y="917"/>
                    <a:pt x="725" y="594"/>
                    <a:pt x="678" y="280"/>
                  </a:cubicBezTo>
                  <a:cubicBezTo>
                    <a:pt x="656" y="119"/>
                    <a:pt x="515" y="1"/>
                    <a:pt x="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8"/>
            <p:cNvSpPr/>
            <p:nvPr/>
          </p:nvSpPr>
          <p:spPr>
            <a:xfrm>
              <a:off x="6174335" y="2137764"/>
              <a:ext cx="40207" cy="33680"/>
            </a:xfrm>
            <a:custGeom>
              <a:avLst/>
              <a:gdLst/>
              <a:ahLst/>
              <a:cxnLst/>
              <a:rect l="l" t="t" r="r" b="b"/>
              <a:pathLst>
                <a:path w="1737" h="1455" extrusionOk="0">
                  <a:moveTo>
                    <a:pt x="364" y="0"/>
                  </a:moveTo>
                  <a:cubicBezTo>
                    <a:pt x="278" y="0"/>
                    <a:pt x="193" y="33"/>
                    <a:pt x="129" y="98"/>
                  </a:cubicBezTo>
                  <a:cubicBezTo>
                    <a:pt x="0" y="224"/>
                    <a:pt x="6" y="434"/>
                    <a:pt x="132" y="560"/>
                  </a:cubicBezTo>
                  <a:cubicBezTo>
                    <a:pt x="454" y="875"/>
                    <a:pt x="808" y="1155"/>
                    <a:pt x="1186" y="1402"/>
                  </a:cubicBezTo>
                  <a:cubicBezTo>
                    <a:pt x="1241" y="1438"/>
                    <a:pt x="1299" y="1454"/>
                    <a:pt x="1362" y="1454"/>
                  </a:cubicBezTo>
                  <a:cubicBezTo>
                    <a:pt x="1469" y="1454"/>
                    <a:pt x="1574" y="1402"/>
                    <a:pt x="1637" y="1302"/>
                  </a:cubicBezTo>
                  <a:cubicBezTo>
                    <a:pt x="1737" y="1153"/>
                    <a:pt x="1690" y="951"/>
                    <a:pt x="1540" y="851"/>
                  </a:cubicBezTo>
                  <a:cubicBezTo>
                    <a:pt x="1202" y="631"/>
                    <a:pt x="879" y="376"/>
                    <a:pt x="591" y="93"/>
                  </a:cubicBezTo>
                  <a:cubicBezTo>
                    <a:pt x="529" y="31"/>
                    <a:pt x="446" y="0"/>
                    <a:pt x="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6134197" y="2066122"/>
              <a:ext cx="26620" cy="43332"/>
            </a:xfrm>
            <a:custGeom>
              <a:avLst/>
              <a:gdLst/>
              <a:ahLst/>
              <a:cxnLst/>
              <a:rect l="l" t="t" r="r" b="b"/>
              <a:pathLst>
                <a:path w="1150" h="1872" extrusionOk="0">
                  <a:moveTo>
                    <a:pt x="365" y="0"/>
                  </a:moveTo>
                  <a:cubicBezTo>
                    <a:pt x="340" y="0"/>
                    <a:pt x="314" y="3"/>
                    <a:pt x="289" y="9"/>
                  </a:cubicBezTo>
                  <a:cubicBezTo>
                    <a:pt x="114" y="48"/>
                    <a:pt x="1" y="224"/>
                    <a:pt x="43" y="403"/>
                  </a:cubicBezTo>
                  <a:cubicBezTo>
                    <a:pt x="142" y="841"/>
                    <a:pt x="289" y="1271"/>
                    <a:pt x="475" y="1680"/>
                  </a:cubicBezTo>
                  <a:cubicBezTo>
                    <a:pt x="533" y="1798"/>
                    <a:pt x="651" y="1871"/>
                    <a:pt x="774" y="1871"/>
                  </a:cubicBezTo>
                  <a:cubicBezTo>
                    <a:pt x="822" y="1871"/>
                    <a:pt x="866" y="1861"/>
                    <a:pt x="913" y="1840"/>
                  </a:cubicBezTo>
                  <a:cubicBezTo>
                    <a:pt x="1076" y="1766"/>
                    <a:pt x="1150" y="1572"/>
                    <a:pt x="1073" y="1404"/>
                  </a:cubicBezTo>
                  <a:cubicBezTo>
                    <a:pt x="906" y="1037"/>
                    <a:pt x="774" y="652"/>
                    <a:pt x="683" y="256"/>
                  </a:cubicBezTo>
                  <a:cubicBezTo>
                    <a:pt x="649" y="103"/>
                    <a:pt x="513" y="0"/>
                    <a:pt x="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6166025" y="1917955"/>
              <a:ext cx="38633" cy="35531"/>
            </a:xfrm>
            <a:custGeom>
              <a:avLst/>
              <a:gdLst/>
              <a:ahLst/>
              <a:cxnLst/>
              <a:rect l="l" t="t" r="r" b="b"/>
              <a:pathLst>
                <a:path w="1669" h="1535" extrusionOk="0">
                  <a:moveTo>
                    <a:pt x="1298" y="0"/>
                  </a:moveTo>
                  <a:cubicBezTo>
                    <a:pt x="1229" y="0"/>
                    <a:pt x="1159" y="22"/>
                    <a:pt x="1099" y="68"/>
                  </a:cubicBezTo>
                  <a:cubicBezTo>
                    <a:pt x="740" y="341"/>
                    <a:pt x="412" y="653"/>
                    <a:pt x="118" y="994"/>
                  </a:cubicBezTo>
                  <a:cubicBezTo>
                    <a:pt x="0" y="1130"/>
                    <a:pt x="13" y="1338"/>
                    <a:pt x="150" y="1456"/>
                  </a:cubicBezTo>
                  <a:cubicBezTo>
                    <a:pt x="213" y="1508"/>
                    <a:pt x="289" y="1534"/>
                    <a:pt x="365" y="1534"/>
                  </a:cubicBezTo>
                  <a:cubicBezTo>
                    <a:pt x="456" y="1534"/>
                    <a:pt x="548" y="1495"/>
                    <a:pt x="614" y="1419"/>
                  </a:cubicBezTo>
                  <a:cubicBezTo>
                    <a:pt x="879" y="1115"/>
                    <a:pt x="1178" y="834"/>
                    <a:pt x="1498" y="587"/>
                  </a:cubicBezTo>
                  <a:cubicBezTo>
                    <a:pt x="1642" y="475"/>
                    <a:pt x="1668" y="273"/>
                    <a:pt x="1558" y="128"/>
                  </a:cubicBezTo>
                  <a:cubicBezTo>
                    <a:pt x="1492" y="44"/>
                    <a:pt x="1396" y="0"/>
                    <a:pt x="1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8"/>
            <p:cNvSpPr/>
            <p:nvPr/>
          </p:nvSpPr>
          <p:spPr>
            <a:xfrm>
              <a:off x="6234982" y="1888350"/>
              <a:ext cx="45508" cy="2069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1622" y="1"/>
                  </a:moveTo>
                  <a:cubicBezTo>
                    <a:pt x="1614" y="1"/>
                    <a:pt x="1606" y="1"/>
                    <a:pt x="1598" y="2"/>
                  </a:cubicBezTo>
                  <a:cubicBezTo>
                    <a:pt x="1149" y="36"/>
                    <a:pt x="701" y="120"/>
                    <a:pt x="273" y="245"/>
                  </a:cubicBezTo>
                  <a:cubicBezTo>
                    <a:pt x="100" y="298"/>
                    <a:pt x="1" y="479"/>
                    <a:pt x="50" y="652"/>
                  </a:cubicBezTo>
                  <a:cubicBezTo>
                    <a:pt x="92" y="802"/>
                    <a:pt x="224" y="893"/>
                    <a:pt x="365" y="893"/>
                  </a:cubicBezTo>
                  <a:cubicBezTo>
                    <a:pt x="394" y="893"/>
                    <a:pt x="428" y="888"/>
                    <a:pt x="457" y="880"/>
                  </a:cubicBezTo>
                  <a:cubicBezTo>
                    <a:pt x="843" y="765"/>
                    <a:pt x="1246" y="689"/>
                    <a:pt x="1650" y="657"/>
                  </a:cubicBezTo>
                  <a:cubicBezTo>
                    <a:pt x="1831" y="644"/>
                    <a:pt x="1965" y="482"/>
                    <a:pt x="1952" y="303"/>
                  </a:cubicBezTo>
                  <a:cubicBezTo>
                    <a:pt x="1937" y="130"/>
                    <a:pt x="1793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6246833" y="2176420"/>
              <a:ext cx="45739" cy="18148"/>
            </a:xfrm>
            <a:custGeom>
              <a:avLst/>
              <a:gdLst/>
              <a:ahLst/>
              <a:cxnLst/>
              <a:rect l="l" t="t" r="r" b="b"/>
              <a:pathLst>
                <a:path w="1976" h="784" extrusionOk="0">
                  <a:moveTo>
                    <a:pt x="357" y="0"/>
                  </a:moveTo>
                  <a:cubicBezTo>
                    <a:pt x="205" y="0"/>
                    <a:pt x="69" y="108"/>
                    <a:pt x="37" y="264"/>
                  </a:cubicBezTo>
                  <a:cubicBezTo>
                    <a:pt x="0" y="440"/>
                    <a:pt x="116" y="613"/>
                    <a:pt x="291" y="650"/>
                  </a:cubicBezTo>
                  <a:cubicBezTo>
                    <a:pt x="732" y="742"/>
                    <a:pt x="1180" y="784"/>
                    <a:pt x="1637" y="784"/>
                  </a:cubicBezTo>
                  <a:lnTo>
                    <a:pt x="1647" y="784"/>
                  </a:lnTo>
                  <a:cubicBezTo>
                    <a:pt x="1826" y="784"/>
                    <a:pt x="1975" y="637"/>
                    <a:pt x="1975" y="456"/>
                  </a:cubicBezTo>
                  <a:cubicBezTo>
                    <a:pt x="1975" y="277"/>
                    <a:pt x="1826" y="128"/>
                    <a:pt x="1647" y="128"/>
                  </a:cubicBezTo>
                  <a:lnTo>
                    <a:pt x="1634" y="128"/>
                  </a:lnTo>
                  <a:cubicBezTo>
                    <a:pt x="1228" y="128"/>
                    <a:pt x="821" y="86"/>
                    <a:pt x="422" y="7"/>
                  </a:cubicBezTo>
                  <a:cubicBezTo>
                    <a:pt x="400" y="3"/>
                    <a:pt x="378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6132322" y="1984134"/>
              <a:ext cx="23819" cy="44027"/>
            </a:xfrm>
            <a:custGeom>
              <a:avLst/>
              <a:gdLst/>
              <a:ahLst/>
              <a:cxnLst/>
              <a:rect l="l" t="t" r="r" b="b"/>
              <a:pathLst>
                <a:path w="1029" h="1902" extrusionOk="0">
                  <a:moveTo>
                    <a:pt x="659" y="1"/>
                  </a:moveTo>
                  <a:cubicBezTo>
                    <a:pt x="525" y="1"/>
                    <a:pt x="399" y="84"/>
                    <a:pt x="349" y="217"/>
                  </a:cubicBezTo>
                  <a:cubicBezTo>
                    <a:pt x="197" y="640"/>
                    <a:pt x="87" y="1078"/>
                    <a:pt x="27" y="1524"/>
                  </a:cubicBezTo>
                  <a:cubicBezTo>
                    <a:pt x="0" y="1705"/>
                    <a:pt x="124" y="1870"/>
                    <a:pt x="305" y="1896"/>
                  </a:cubicBezTo>
                  <a:cubicBezTo>
                    <a:pt x="318" y="1901"/>
                    <a:pt x="334" y="1901"/>
                    <a:pt x="352" y="1901"/>
                  </a:cubicBezTo>
                  <a:cubicBezTo>
                    <a:pt x="512" y="1901"/>
                    <a:pt x="654" y="1783"/>
                    <a:pt x="675" y="1621"/>
                  </a:cubicBezTo>
                  <a:cubicBezTo>
                    <a:pt x="732" y="1219"/>
                    <a:pt x="829" y="823"/>
                    <a:pt x="968" y="440"/>
                  </a:cubicBezTo>
                  <a:cubicBezTo>
                    <a:pt x="1029" y="270"/>
                    <a:pt x="939" y="81"/>
                    <a:pt x="772" y="21"/>
                  </a:cubicBezTo>
                  <a:cubicBezTo>
                    <a:pt x="734" y="7"/>
                    <a:pt x="696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" name="Google Shape;1585;p58">
            <a:extLst>
              <a:ext uri="{FF2B5EF4-FFF2-40B4-BE49-F238E27FC236}">
                <a16:creationId xmlns:a16="http://schemas.microsoft.com/office/drawing/2014/main" id="{99485D3E-77A3-4ECF-B705-194C3D6629BB}"/>
              </a:ext>
            </a:extLst>
          </p:cNvPr>
          <p:cNvCxnSpPr/>
          <p:nvPr/>
        </p:nvCxnSpPr>
        <p:spPr>
          <a:xfrm>
            <a:off x="7742751" y="1923950"/>
            <a:ext cx="14268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" name="Google Shape;1589;p58">
            <a:extLst>
              <a:ext uri="{FF2B5EF4-FFF2-40B4-BE49-F238E27FC236}">
                <a16:creationId xmlns:a16="http://schemas.microsoft.com/office/drawing/2014/main" id="{689718F9-4F17-43B6-9581-DE92413DF0E4}"/>
              </a:ext>
            </a:extLst>
          </p:cNvPr>
          <p:cNvGrpSpPr/>
          <p:nvPr/>
        </p:nvGrpSpPr>
        <p:grpSpPr>
          <a:xfrm>
            <a:off x="1496836" y="1753918"/>
            <a:ext cx="359939" cy="351491"/>
            <a:chOff x="4549983" y="1852077"/>
            <a:chExt cx="388577" cy="379457"/>
          </a:xfrm>
        </p:grpSpPr>
        <p:sp>
          <p:nvSpPr>
            <p:cNvPr id="71" name="Google Shape;1590;p58">
              <a:extLst>
                <a:ext uri="{FF2B5EF4-FFF2-40B4-BE49-F238E27FC236}">
                  <a16:creationId xmlns:a16="http://schemas.microsoft.com/office/drawing/2014/main" id="{BA152242-84BF-4CEC-B9EF-8F1EC0DEBDFE}"/>
                </a:ext>
              </a:extLst>
            </p:cNvPr>
            <p:cNvSpPr/>
            <p:nvPr/>
          </p:nvSpPr>
          <p:spPr>
            <a:xfrm>
              <a:off x="4662595" y="1893049"/>
              <a:ext cx="30393" cy="30370"/>
            </a:xfrm>
            <a:custGeom>
              <a:avLst/>
              <a:gdLst/>
              <a:ahLst/>
              <a:cxnLst/>
              <a:rect l="l" t="t" r="r" b="b"/>
              <a:pathLst>
                <a:path w="1313" h="1312" extrusionOk="0">
                  <a:moveTo>
                    <a:pt x="657" y="1"/>
                  </a:moveTo>
                  <a:cubicBezTo>
                    <a:pt x="295" y="1"/>
                    <a:pt x="1" y="294"/>
                    <a:pt x="1" y="656"/>
                  </a:cubicBezTo>
                  <a:cubicBezTo>
                    <a:pt x="1" y="1018"/>
                    <a:pt x="295" y="1312"/>
                    <a:pt x="657" y="1312"/>
                  </a:cubicBezTo>
                  <a:cubicBezTo>
                    <a:pt x="1019" y="1312"/>
                    <a:pt x="1312" y="1018"/>
                    <a:pt x="1312" y="656"/>
                  </a:cubicBezTo>
                  <a:cubicBezTo>
                    <a:pt x="1312" y="294"/>
                    <a:pt x="1019" y="1"/>
                    <a:pt x="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1591;p58">
              <a:extLst>
                <a:ext uri="{FF2B5EF4-FFF2-40B4-BE49-F238E27FC236}">
                  <a16:creationId xmlns:a16="http://schemas.microsoft.com/office/drawing/2014/main" id="{7F9165F2-63FE-4D62-9319-92A9488E1E59}"/>
                </a:ext>
              </a:extLst>
            </p:cNvPr>
            <p:cNvSpPr/>
            <p:nvPr/>
          </p:nvSpPr>
          <p:spPr>
            <a:xfrm>
              <a:off x="4601902" y="1893049"/>
              <a:ext cx="30370" cy="30370"/>
            </a:xfrm>
            <a:custGeom>
              <a:avLst/>
              <a:gdLst/>
              <a:ahLst/>
              <a:cxnLst/>
              <a:rect l="l" t="t" r="r" b="b"/>
              <a:pathLst>
                <a:path w="1312" h="1312" extrusionOk="0">
                  <a:moveTo>
                    <a:pt x="656" y="1"/>
                  </a:moveTo>
                  <a:cubicBezTo>
                    <a:pt x="294" y="1"/>
                    <a:pt x="0" y="294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1" y="1018"/>
                    <a:pt x="1311" y="656"/>
                  </a:cubicBezTo>
                  <a:cubicBezTo>
                    <a:pt x="1311" y="294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1592;p58">
              <a:extLst>
                <a:ext uri="{FF2B5EF4-FFF2-40B4-BE49-F238E27FC236}">
                  <a16:creationId xmlns:a16="http://schemas.microsoft.com/office/drawing/2014/main" id="{F3B4E2BE-0159-4CC0-8412-AA5852BB5283}"/>
                </a:ext>
              </a:extLst>
            </p:cNvPr>
            <p:cNvSpPr/>
            <p:nvPr/>
          </p:nvSpPr>
          <p:spPr>
            <a:xfrm>
              <a:off x="4662595" y="2026610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7" y="1"/>
                  </a:moveTo>
                  <a:cubicBezTo>
                    <a:pt x="295" y="1"/>
                    <a:pt x="1" y="295"/>
                    <a:pt x="1" y="656"/>
                  </a:cubicBezTo>
                  <a:cubicBezTo>
                    <a:pt x="1" y="1018"/>
                    <a:pt x="295" y="1312"/>
                    <a:pt x="657" y="1312"/>
                  </a:cubicBezTo>
                  <a:cubicBezTo>
                    <a:pt x="1019" y="1312"/>
                    <a:pt x="1312" y="1018"/>
                    <a:pt x="1312" y="656"/>
                  </a:cubicBezTo>
                  <a:cubicBezTo>
                    <a:pt x="1312" y="295"/>
                    <a:pt x="1019" y="1"/>
                    <a:pt x="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1593;p58">
              <a:extLst>
                <a:ext uri="{FF2B5EF4-FFF2-40B4-BE49-F238E27FC236}">
                  <a16:creationId xmlns:a16="http://schemas.microsoft.com/office/drawing/2014/main" id="{5F472CE3-734B-4693-BF13-599DA0D7E495}"/>
                </a:ext>
              </a:extLst>
            </p:cNvPr>
            <p:cNvSpPr/>
            <p:nvPr/>
          </p:nvSpPr>
          <p:spPr>
            <a:xfrm>
              <a:off x="4601902" y="2026610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1" y="1018"/>
                    <a:pt x="1311" y="656"/>
                  </a:cubicBezTo>
                  <a:cubicBezTo>
                    <a:pt x="1311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1594;p58">
              <a:extLst>
                <a:ext uri="{FF2B5EF4-FFF2-40B4-BE49-F238E27FC236}">
                  <a16:creationId xmlns:a16="http://schemas.microsoft.com/office/drawing/2014/main" id="{A7BF9801-8BFB-4407-B99C-A20BFA952F1D}"/>
                </a:ext>
              </a:extLst>
            </p:cNvPr>
            <p:cNvSpPr/>
            <p:nvPr/>
          </p:nvSpPr>
          <p:spPr>
            <a:xfrm>
              <a:off x="4732848" y="2155634"/>
              <a:ext cx="15208" cy="39490"/>
            </a:xfrm>
            <a:custGeom>
              <a:avLst/>
              <a:gdLst/>
              <a:ahLst/>
              <a:cxnLst/>
              <a:rect l="l" t="t" r="r" b="b"/>
              <a:pathLst>
                <a:path w="657" h="1706" extrusionOk="0">
                  <a:moveTo>
                    <a:pt x="328" y="0"/>
                  </a:moveTo>
                  <a:cubicBezTo>
                    <a:pt x="147" y="0"/>
                    <a:pt x="0" y="147"/>
                    <a:pt x="0" y="328"/>
                  </a:cubicBezTo>
                  <a:lnTo>
                    <a:pt x="0" y="1377"/>
                  </a:lnTo>
                  <a:cubicBezTo>
                    <a:pt x="0" y="1558"/>
                    <a:pt x="147" y="1705"/>
                    <a:pt x="328" y="1705"/>
                  </a:cubicBezTo>
                  <a:cubicBezTo>
                    <a:pt x="507" y="1705"/>
                    <a:pt x="656" y="1558"/>
                    <a:pt x="656" y="1377"/>
                  </a:cubicBezTo>
                  <a:lnTo>
                    <a:pt x="656" y="328"/>
                  </a:lnTo>
                  <a:cubicBezTo>
                    <a:pt x="656" y="147"/>
                    <a:pt x="512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1595;p58">
              <a:extLst>
                <a:ext uri="{FF2B5EF4-FFF2-40B4-BE49-F238E27FC236}">
                  <a16:creationId xmlns:a16="http://schemas.microsoft.com/office/drawing/2014/main" id="{BEB1C44D-B0AC-4A96-8091-5B166EA572A8}"/>
                </a:ext>
              </a:extLst>
            </p:cNvPr>
            <p:cNvSpPr/>
            <p:nvPr/>
          </p:nvSpPr>
          <p:spPr>
            <a:xfrm>
              <a:off x="4768009" y="2155634"/>
              <a:ext cx="15185" cy="39490"/>
            </a:xfrm>
            <a:custGeom>
              <a:avLst/>
              <a:gdLst/>
              <a:ahLst/>
              <a:cxnLst/>
              <a:rect l="l" t="t" r="r" b="b"/>
              <a:pathLst>
                <a:path w="656" h="1706" extrusionOk="0">
                  <a:moveTo>
                    <a:pt x="328" y="0"/>
                  </a:moveTo>
                  <a:cubicBezTo>
                    <a:pt x="150" y="0"/>
                    <a:pt x="0" y="147"/>
                    <a:pt x="0" y="328"/>
                  </a:cubicBezTo>
                  <a:lnTo>
                    <a:pt x="0" y="1377"/>
                  </a:lnTo>
                  <a:cubicBezTo>
                    <a:pt x="0" y="1558"/>
                    <a:pt x="150" y="1705"/>
                    <a:pt x="328" y="1705"/>
                  </a:cubicBezTo>
                  <a:cubicBezTo>
                    <a:pt x="509" y="1705"/>
                    <a:pt x="656" y="1558"/>
                    <a:pt x="656" y="1377"/>
                  </a:cubicBezTo>
                  <a:lnTo>
                    <a:pt x="656" y="328"/>
                  </a:lnTo>
                  <a:cubicBezTo>
                    <a:pt x="656" y="147"/>
                    <a:pt x="509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1596;p58">
              <a:extLst>
                <a:ext uri="{FF2B5EF4-FFF2-40B4-BE49-F238E27FC236}">
                  <a16:creationId xmlns:a16="http://schemas.microsoft.com/office/drawing/2014/main" id="{200AEF61-A345-4BFA-BA12-4A892CF08509}"/>
                </a:ext>
              </a:extLst>
            </p:cNvPr>
            <p:cNvSpPr/>
            <p:nvPr/>
          </p:nvSpPr>
          <p:spPr>
            <a:xfrm>
              <a:off x="4803147" y="2155634"/>
              <a:ext cx="15208" cy="39490"/>
            </a:xfrm>
            <a:custGeom>
              <a:avLst/>
              <a:gdLst/>
              <a:ahLst/>
              <a:cxnLst/>
              <a:rect l="l" t="t" r="r" b="b"/>
              <a:pathLst>
                <a:path w="657" h="1706" extrusionOk="0">
                  <a:moveTo>
                    <a:pt x="329" y="0"/>
                  </a:moveTo>
                  <a:cubicBezTo>
                    <a:pt x="150" y="0"/>
                    <a:pt x="1" y="147"/>
                    <a:pt x="1" y="328"/>
                  </a:cubicBezTo>
                  <a:lnTo>
                    <a:pt x="1" y="1377"/>
                  </a:lnTo>
                  <a:cubicBezTo>
                    <a:pt x="1" y="1558"/>
                    <a:pt x="150" y="1705"/>
                    <a:pt x="329" y="1705"/>
                  </a:cubicBezTo>
                  <a:cubicBezTo>
                    <a:pt x="510" y="1705"/>
                    <a:pt x="656" y="1558"/>
                    <a:pt x="656" y="1377"/>
                  </a:cubicBezTo>
                  <a:lnTo>
                    <a:pt x="656" y="328"/>
                  </a:lnTo>
                  <a:cubicBezTo>
                    <a:pt x="656" y="147"/>
                    <a:pt x="510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1597;p58">
              <a:extLst>
                <a:ext uri="{FF2B5EF4-FFF2-40B4-BE49-F238E27FC236}">
                  <a16:creationId xmlns:a16="http://schemas.microsoft.com/office/drawing/2014/main" id="{BBAC3E13-4C82-4C95-A80F-7E15627F6FC4}"/>
                </a:ext>
              </a:extLst>
            </p:cNvPr>
            <p:cNvSpPr/>
            <p:nvPr/>
          </p:nvSpPr>
          <p:spPr>
            <a:xfrm>
              <a:off x="4662595" y="2160171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7" y="1"/>
                  </a:moveTo>
                  <a:cubicBezTo>
                    <a:pt x="295" y="1"/>
                    <a:pt x="1" y="295"/>
                    <a:pt x="1" y="657"/>
                  </a:cubicBezTo>
                  <a:cubicBezTo>
                    <a:pt x="1" y="1019"/>
                    <a:pt x="295" y="1312"/>
                    <a:pt x="657" y="1312"/>
                  </a:cubicBezTo>
                  <a:cubicBezTo>
                    <a:pt x="1019" y="1312"/>
                    <a:pt x="1312" y="1019"/>
                    <a:pt x="1312" y="657"/>
                  </a:cubicBezTo>
                  <a:cubicBezTo>
                    <a:pt x="1312" y="295"/>
                    <a:pt x="1019" y="1"/>
                    <a:pt x="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1598;p58">
              <a:extLst>
                <a:ext uri="{FF2B5EF4-FFF2-40B4-BE49-F238E27FC236}">
                  <a16:creationId xmlns:a16="http://schemas.microsoft.com/office/drawing/2014/main" id="{19A9B92E-053E-467B-AA10-5F56563E9CA7}"/>
                </a:ext>
              </a:extLst>
            </p:cNvPr>
            <p:cNvSpPr/>
            <p:nvPr/>
          </p:nvSpPr>
          <p:spPr>
            <a:xfrm>
              <a:off x="4601902" y="2160171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7"/>
                  </a:cubicBezTo>
                  <a:cubicBezTo>
                    <a:pt x="0" y="1019"/>
                    <a:pt x="294" y="1312"/>
                    <a:pt x="656" y="1312"/>
                  </a:cubicBezTo>
                  <a:cubicBezTo>
                    <a:pt x="1018" y="1312"/>
                    <a:pt x="1311" y="1019"/>
                    <a:pt x="1311" y="657"/>
                  </a:cubicBezTo>
                  <a:cubicBezTo>
                    <a:pt x="1311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1599;p58">
              <a:extLst>
                <a:ext uri="{FF2B5EF4-FFF2-40B4-BE49-F238E27FC236}">
                  <a16:creationId xmlns:a16="http://schemas.microsoft.com/office/drawing/2014/main" id="{D39F4901-84A3-4415-8A8C-96E20BDF250F}"/>
                </a:ext>
              </a:extLst>
            </p:cNvPr>
            <p:cNvSpPr/>
            <p:nvPr/>
          </p:nvSpPr>
          <p:spPr>
            <a:xfrm>
              <a:off x="4549983" y="1852077"/>
              <a:ext cx="388577" cy="379457"/>
            </a:xfrm>
            <a:custGeom>
              <a:avLst/>
              <a:gdLst/>
              <a:ahLst/>
              <a:cxnLst/>
              <a:rect l="l" t="t" r="r" b="b"/>
              <a:pathLst>
                <a:path w="16787" h="16393" extrusionOk="0">
                  <a:moveTo>
                    <a:pt x="12852" y="656"/>
                  </a:moveTo>
                  <a:lnTo>
                    <a:pt x="12852" y="1970"/>
                  </a:lnTo>
                  <a:cubicBezTo>
                    <a:pt x="12656" y="1891"/>
                    <a:pt x="12464" y="1807"/>
                    <a:pt x="12270" y="1718"/>
                  </a:cubicBezTo>
                  <a:cubicBezTo>
                    <a:pt x="12226" y="1698"/>
                    <a:pt x="12178" y="1689"/>
                    <a:pt x="12130" y="1689"/>
                  </a:cubicBezTo>
                  <a:cubicBezTo>
                    <a:pt x="12083" y="1689"/>
                    <a:pt x="12037" y="1698"/>
                    <a:pt x="11995" y="1718"/>
                  </a:cubicBezTo>
                  <a:cubicBezTo>
                    <a:pt x="11864" y="1781"/>
                    <a:pt x="11730" y="1839"/>
                    <a:pt x="11593" y="1896"/>
                  </a:cubicBezTo>
                  <a:cubicBezTo>
                    <a:pt x="11591" y="1718"/>
                    <a:pt x="11447" y="1574"/>
                    <a:pt x="11266" y="1574"/>
                  </a:cubicBezTo>
                  <a:cubicBezTo>
                    <a:pt x="11087" y="1574"/>
                    <a:pt x="10938" y="1721"/>
                    <a:pt x="10938" y="1902"/>
                  </a:cubicBezTo>
                  <a:lnTo>
                    <a:pt x="10938" y="2151"/>
                  </a:lnTo>
                  <a:cubicBezTo>
                    <a:pt x="10654" y="2253"/>
                    <a:pt x="10366" y="2345"/>
                    <a:pt x="10077" y="2426"/>
                  </a:cubicBezTo>
                  <a:lnTo>
                    <a:pt x="10077" y="1902"/>
                  </a:lnTo>
                  <a:cubicBezTo>
                    <a:pt x="10077" y="1721"/>
                    <a:pt x="9928" y="1574"/>
                    <a:pt x="9750" y="1574"/>
                  </a:cubicBezTo>
                  <a:cubicBezTo>
                    <a:pt x="9569" y="1574"/>
                    <a:pt x="9422" y="1721"/>
                    <a:pt x="9422" y="1902"/>
                  </a:cubicBezTo>
                  <a:lnTo>
                    <a:pt x="9422" y="2597"/>
                  </a:lnTo>
                  <a:cubicBezTo>
                    <a:pt x="9136" y="2662"/>
                    <a:pt x="8847" y="2715"/>
                    <a:pt x="8559" y="2762"/>
                  </a:cubicBezTo>
                  <a:lnTo>
                    <a:pt x="8559" y="1902"/>
                  </a:lnTo>
                  <a:cubicBezTo>
                    <a:pt x="8559" y="1721"/>
                    <a:pt x="8412" y="1574"/>
                    <a:pt x="8231" y="1574"/>
                  </a:cubicBezTo>
                  <a:cubicBezTo>
                    <a:pt x="8050" y="1574"/>
                    <a:pt x="7903" y="1721"/>
                    <a:pt x="7903" y="1902"/>
                  </a:cubicBezTo>
                  <a:lnTo>
                    <a:pt x="7903" y="2846"/>
                  </a:lnTo>
                  <a:cubicBezTo>
                    <a:pt x="7861" y="2849"/>
                    <a:pt x="7817" y="2856"/>
                    <a:pt x="7775" y="2859"/>
                  </a:cubicBezTo>
                  <a:cubicBezTo>
                    <a:pt x="7607" y="2875"/>
                    <a:pt x="7476" y="3016"/>
                    <a:pt x="7476" y="3187"/>
                  </a:cubicBezTo>
                  <a:lnTo>
                    <a:pt x="7476" y="4199"/>
                  </a:lnTo>
                  <a:lnTo>
                    <a:pt x="656" y="4199"/>
                  </a:lnTo>
                  <a:lnTo>
                    <a:pt x="656" y="656"/>
                  </a:lnTo>
                  <a:close/>
                  <a:moveTo>
                    <a:pt x="7473" y="4852"/>
                  </a:moveTo>
                  <a:lnTo>
                    <a:pt x="7473" y="5770"/>
                  </a:lnTo>
                  <a:lnTo>
                    <a:pt x="2408" y="5770"/>
                  </a:lnTo>
                  <a:lnTo>
                    <a:pt x="2408" y="4852"/>
                  </a:lnTo>
                  <a:close/>
                  <a:moveTo>
                    <a:pt x="7499" y="6426"/>
                  </a:moveTo>
                  <a:cubicBezTo>
                    <a:pt x="7599" y="7633"/>
                    <a:pt x="8021" y="8781"/>
                    <a:pt x="8742" y="9770"/>
                  </a:cubicBezTo>
                  <a:lnTo>
                    <a:pt x="8889" y="9967"/>
                  </a:lnTo>
                  <a:lnTo>
                    <a:pt x="656" y="9967"/>
                  </a:lnTo>
                  <a:lnTo>
                    <a:pt x="656" y="6426"/>
                  </a:lnTo>
                  <a:close/>
                  <a:moveTo>
                    <a:pt x="12131" y="2374"/>
                  </a:moveTo>
                  <a:cubicBezTo>
                    <a:pt x="13398" y="2948"/>
                    <a:pt x="14741" y="3318"/>
                    <a:pt x="16131" y="3478"/>
                  </a:cubicBezTo>
                  <a:lnTo>
                    <a:pt x="16131" y="5883"/>
                  </a:lnTo>
                  <a:cubicBezTo>
                    <a:pt x="16131" y="8430"/>
                    <a:pt x="14528" y="10683"/>
                    <a:pt x="12131" y="11525"/>
                  </a:cubicBezTo>
                  <a:cubicBezTo>
                    <a:pt x="9736" y="10686"/>
                    <a:pt x="8131" y="8433"/>
                    <a:pt x="8131" y="5883"/>
                  </a:cubicBezTo>
                  <a:lnTo>
                    <a:pt x="8131" y="3478"/>
                  </a:lnTo>
                  <a:cubicBezTo>
                    <a:pt x="9521" y="3318"/>
                    <a:pt x="10867" y="2948"/>
                    <a:pt x="12131" y="2374"/>
                  </a:cubicBezTo>
                  <a:close/>
                  <a:moveTo>
                    <a:pt x="9474" y="10623"/>
                  </a:moveTo>
                  <a:cubicBezTo>
                    <a:pt x="9831" y="10974"/>
                    <a:pt x="10224" y="11281"/>
                    <a:pt x="10647" y="11541"/>
                  </a:cubicBezTo>
                  <a:lnTo>
                    <a:pt x="2408" y="11541"/>
                  </a:lnTo>
                  <a:lnTo>
                    <a:pt x="2408" y="10623"/>
                  </a:lnTo>
                  <a:close/>
                  <a:moveTo>
                    <a:pt x="12852" y="12196"/>
                  </a:moveTo>
                  <a:lnTo>
                    <a:pt x="12852" y="15737"/>
                  </a:lnTo>
                  <a:lnTo>
                    <a:pt x="656" y="15737"/>
                  </a:lnTo>
                  <a:lnTo>
                    <a:pt x="656" y="12196"/>
                  </a:lnTo>
                  <a:close/>
                  <a:moveTo>
                    <a:pt x="328" y="0"/>
                  </a:moveTo>
                  <a:cubicBezTo>
                    <a:pt x="150" y="0"/>
                    <a:pt x="0" y="147"/>
                    <a:pt x="0" y="328"/>
                  </a:cubicBezTo>
                  <a:lnTo>
                    <a:pt x="0" y="4524"/>
                  </a:lnTo>
                  <a:cubicBezTo>
                    <a:pt x="0" y="4705"/>
                    <a:pt x="150" y="4852"/>
                    <a:pt x="328" y="4852"/>
                  </a:cubicBezTo>
                  <a:lnTo>
                    <a:pt x="1755" y="4852"/>
                  </a:lnTo>
                  <a:lnTo>
                    <a:pt x="1755" y="5770"/>
                  </a:lnTo>
                  <a:lnTo>
                    <a:pt x="328" y="5770"/>
                  </a:lnTo>
                  <a:cubicBezTo>
                    <a:pt x="150" y="5770"/>
                    <a:pt x="0" y="5917"/>
                    <a:pt x="0" y="6098"/>
                  </a:cubicBezTo>
                  <a:lnTo>
                    <a:pt x="0" y="10295"/>
                  </a:lnTo>
                  <a:cubicBezTo>
                    <a:pt x="0" y="10476"/>
                    <a:pt x="150" y="10623"/>
                    <a:pt x="328" y="10623"/>
                  </a:cubicBezTo>
                  <a:lnTo>
                    <a:pt x="1755" y="10623"/>
                  </a:lnTo>
                  <a:lnTo>
                    <a:pt x="1755" y="11541"/>
                  </a:lnTo>
                  <a:lnTo>
                    <a:pt x="328" y="11541"/>
                  </a:lnTo>
                  <a:cubicBezTo>
                    <a:pt x="150" y="11541"/>
                    <a:pt x="0" y="11687"/>
                    <a:pt x="0" y="11868"/>
                  </a:cubicBezTo>
                  <a:lnTo>
                    <a:pt x="0" y="16065"/>
                  </a:lnTo>
                  <a:cubicBezTo>
                    <a:pt x="0" y="16246"/>
                    <a:pt x="150" y="16393"/>
                    <a:pt x="328" y="16393"/>
                  </a:cubicBezTo>
                  <a:lnTo>
                    <a:pt x="13180" y="16393"/>
                  </a:lnTo>
                  <a:cubicBezTo>
                    <a:pt x="13361" y="16393"/>
                    <a:pt x="13508" y="16246"/>
                    <a:pt x="13508" y="16065"/>
                  </a:cubicBezTo>
                  <a:lnTo>
                    <a:pt x="13508" y="11868"/>
                  </a:lnTo>
                  <a:cubicBezTo>
                    <a:pt x="13508" y="11787"/>
                    <a:pt x="13477" y="11711"/>
                    <a:pt x="13427" y="11653"/>
                  </a:cubicBezTo>
                  <a:cubicBezTo>
                    <a:pt x="14248" y="11186"/>
                    <a:pt x="14959" y="10552"/>
                    <a:pt x="15522" y="9770"/>
                  </a:cubicBezTo>
                  <a:cubicBezTo>
                    <a:pt x="16349" y="8629"/>
                    <a:pt x="16787" y="7286"/>
                    <a:pt x="16787" y="5878"/>
                  </a:cubicBezTo>
                  <a:lnTo>
                    <a:pt x="16787" y="3182"/>
                  </a:lnTo>
                  <a:cubicBezTo>
                    <a:pt x="16787" y="3016"/>
                    <a:pt x="16655" y="2875"/>
                    <a:pt x="16490" y="2859"/>
                  </a:cubicBezTo>
                  <a:cubicBezTo>
                    <a:pt x="15467" y="2765"/>
                    <a:pt x="14465" y="2547"/>
                    <a:pt x="13508" y="2219"/>
                  </a:cubicBezTo>
                  <a:lnTo>
                    <a:pt x="13508" y="328"/>
                  </a:lnTo>
                  <a:cubicBezTo>
                    <a:pt x="13508" y="147"/>
                    <a:pt x="13361" y="0"/>
                    <a:pt x="13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1600;p58">
              <a:extLst>
                <a:ext uri="{FF2B5EF4-FFF2-40B4-BE49-F238E27FC236}">
                  <a16:creationId xmlns:a16="http://schemas.microsoft.com/office/drawing/2014/main" id="{D4634271-2F94-4B48-A211-C1E5612B6B31}"/>
                </a:ext>
              </a:extLst>
            </p:cNvPr>
            <p:cNvSpPr/>
            <p:nvPr/>
          </p:nvSpPr>
          <p:spPr>
            <a:xfrm>
              <a:off x="4756412" y="1927608"/>
              <a:ext cx="148769" cy="171037"/>
            </a:xfrm>
            <a:custGeom>
              <a:avLst/>
              <a:gdLst/>
              <a:ahLst/>
              <a:cxnLst/>
              <a:rect l="l" t="t" r="r" b="b"/>
              <a:pathLst>
                <a:path w="6427" h="7389" extrusionOk="0">
                  <a:moveTo>
                    <a:pt x="3213" y="682"/>
                  </a:moveTo>
                  <a:cubicBezTo>
                    <a:pt x="4037" y="1012"/>
                    <a:pt x="4894" y="1269"/>
                    <a:pt x="5770" y="1448"/>
                  </a:cubicBezTo>
                  <a:lnTo>
                    <a:pt x="5770" y="2623"/>
                  </a:lnTo>
                  <a:cubicBezTo>
                    <a:pt x="5770" y="4364"/>
                    <a:pt x="4771" y="5951"/>
                    <a:pt x="3213" y="6704"/>
                  </a:cubicBezTo>
                  <a:cubicBezTo>
                    <a:pt x="1658" y="5951"/>
                    <a:pt x="656" y="4364"/>
                    <a:pt x="656" y="2623"/>
                  </a:cubicBezTo>
                  <a:lnTo>
                    <a:pt x="656" y="1448"/>
                  </a:lnTo>
                  <a:cubicBezTo>
                    <a:pt x="1532" y="1272"/>
                    <a:pt x="2387" y="1012"/>
                    <a:pt x="3213" y="682"/>
                  </a:cubicBezTo>
                  <a:close/>
                  <a:moveTo>
                    <a:pt x="3212" y="1"/>
                  </a:moveTo>
                  <a:cubicBezTo>
                    <a:pt x="3170" y="1"/>
                    <a:pt x="3129" y="9"/>
                    <a:pt x="3090" y="26"/>
                  </a:cubicBezTo>
                  <a:cubicBezTo>
                    <a:pt x="2185" y="399"/>
                    <a:pt x="1238" y="679"/>
                    <a:pt x="270" y="855"/>
                  </a:cubicBezTo>
                  <a:cubicBezTo>
                    <a:pt x="116" y="884"/>
                    <a:pt x="0" y="1020"/>
                    <a:pt x="0" y="1178"/>
                  </a:cubicBezTo>
                  <a:lnTo>
                    <a:pt x="0" y="2620"/>
                  </a:lnTo>
                  <a:cubicBezTo>
                    <a:pt x="0" y="4669"/>
                    <a:pt x="1212" y="6531"/>
                    <a:pt x="3079" y="7360"/>
                  </a:cubicBezTo>
                  <a:cubicBezTo>
                    <a:pt x="3121" y="7378"/>
                    <a:pt x="3169" y="7388"/>
                    <a:pt x="3213" y="7388"/>
                  </a:cubicBezTo>
                  <a:cubicBezTo>
                    <a:pt x="3260" y="7388"/>
                    <a:pt x="3305" y="7381"/>
                    <a:pt x="3349" y="7360"/>
                  </a:cubicBezTo>
                  <a:cubicBezTo>
                    <a:pt x="5220" y="6531"/>
                    <a:pt x="6426" y="4669"/>
                    <a:pt x="6426" y="2620"/>
                  </a:cubicBezTo>
                  <a:lnTo>
                    <a:pt x="6426" y="1178"/>
                  </a:lnTo>
                  <a:cubicBezTo>
                    <a:pt x="6426" y="1020"/>
                    <a:pt x="6316" y="881"/>
                    <a:pt x="6159" y="855"/>
                  </a:cubicBezTo>
                  <a:cubicBezTo>
                    <a:pt x="5191" y="677"/>
                    <a:pt x="4244" y="396"/>
                    <a:pt x="3339" y="26"/>
                  </a:cubicBezTo>
                  <a:cubicBezTo>
                    <a:pt x="3297" y="9"/>
                    <a:pt x="3254" y="1"/>
                    <a:pt x="3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1601;p58">
              <a:extLst>
                <a:ext uri="{FF2B5EF4-FFF2-40B4-BE49-F238E27FC236}">
                  <a16:creationId xmlns:a16="http://schemas.microsoft.com/office/drawing/2014/main" id="{E40C0348-CAA0-4492-8307-49DD6702CDAF}"/>
                </a:ext>
              </a:extLst>
            </p:cNvPr>
            <p:cNvSpPr/>
            <p:nvPr/>
          </p:nvSpPr>
          <p:spPr>
            <a:xfrm>
              <a:off x="4795323" y="1978717"/>
              <a:ext cx="70924" cy="61040"/>
            </a:xfrm>
            <a:custGeom>
              <a:avLst/>
              <a:gdLst/>
              <a:ahLst/>
              <a:cxnLst/>
              <a:rect l="l" t="t" r="r" b="b"/>
              <a:pathLst>
                <a:path w="3064" h="2637" extrusionOk="0">
                  <a:moveTo>
                    <a:pt x="2227" y="0"/>
                  </a:moveTo>
                  <a:lnTo>
                    <a:pt x="1265" y="966"/>
                  </a:lnTo>
                  <a:lnTo>
                    <a:pt x="837" y="538"/>
                  </a:lnTo>
                  <a:lnTo>
                    <a:pt x="0" y="1375"/>
                  </a:lnTo>
                  <a:lnTo>
                    <a:pt x="1265" y="2636"/>
                  </a:lnTo>
                  <a:lnTo>
                    <a:pt x="3064" y="837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48480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Criptografia dos Dados</a:t>
            </a:r>
            <a:endParaRPr/>
          </a:p>
        </p:txBody>
      </p:sp>
      <p:pic>
        <p:nvPicPr>
          <p:cNvPr id="4104" name="Picture 8" descr="Introdução à Criptografia – PET Sistemas de Informação">
            <a:extLst>
              <a:ext uri="{FF2B5EF4-FFF2-40B4-BE49-F238E27FC236}">
                <a16:creationId xmlns:a16="http://schemas.microsoft.com/office/drawing/2014/main" id="{CAF2690A-A585-4FD2-88A6-EAB07B433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56" y="1802495"/>
            <a:ext cx="4916288" cy="1538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157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Criptografia dos Dados</a:t>
            </a:r>
            <a:endParaRPr/>
          </a:p>
        </p:txBody>
      </p:sp>
      <p:pic>
        <p:nvPicPr>
          <p:cNvPr id="4100" name="Picture 4" descr="Criptografia de chave privada - simétrica • Universidade Java">
            <a:extLst>
              <a:ext uri="{FF2B5EF4-FFF2-40B4-BE49-F238E27FC236}">
                <a16:creationId xmlns:a16="http://schemas.microsoft.com/office/drawing/2014/main" id="{D41F3D74-5601-4347-B140-B5C90228AB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646716"/>
            <a:ext cx="4572000" cy="207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2298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Criptografia dos Dados</a:t>
            </a:r>
            <a:endParaRPr/>
          </a:p>
        </p:txBody>
      </p:sp>
      <p:pic>
        <p:nvPicPr>
          <p:cNvPr id="5122" name="Picture 2" descr="Criptografia de chave pública ou assimétrica • Universidade Java">
            <a:extLst>
              <a:ext uri="{FF2B5EF4-FFF2-40B4-BE49-F238E27FC236}">
                <a16:creationId xmlns:a16="http://schemas.microsoft.com/office/drawing/2014/main" id="{E76A21CB-ADC3-46BA-8C38-7244C4C91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7174" y="1543178"/>
            <a:ext cx="5569651" cy="25450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4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Criptografia Server-</a:t>
            </a:r>
            <a:r>
              <a:rPr lang="pt-BR" err="1"/>
              <a:t>Side</a:t>
            </a:r>
            <a:endParaRPr/>
          </a:p>
        </p:txBody>
      </p:sp>
      <p:pic>
        <p:nvPicPr>
          <p:cNvPr id="2" name="5_Cripto">
            <a:hlinkClick r:id="" action="ppaction://media"/>
            <a:extLst>
              <a:ext uri="{FF2B5EF4-FFF2-40B4-BE49-F238E27FC236}">
                <a16:creationId xmlns:a16="http://schemas.microsoft.com/office/drawing/2014/main" id="{CB0D92F3-009F-45B7-B1BD-12A8FE4757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17719" y="1690577"/>
            <a:ext cx="3922868" cy="2208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06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0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Transmissão Segura - HTTPS</a:t>
            </a:r>
            <a:endParaRPr/>
          </a:p>
        </p:txBody>
      </p:sp>
      <p:pic>
        <p:nvPicPr>
          <p:cNvPr id="2050" name="Picture 2" descr="HTTP vs HTTPS">
            <a:extLst>
              <a:ext uri="{FF2B5EF4-FFF2-40B4-BE49-F238E27FC236}">
                <a16:creationId xmlns:a16="http://schemas.microsoft.com/office/drawing/2014/main" id="{42CE675F-9D90-41E9-A797-0D58CA865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3649" y="1541721"/>
            <a:ext cx="3936702" cy="26244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0880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Transmissão Segura - HTTPS</a:t>
            </a:r>
            <a:endParaRPr/>
          </a:p>
        </p:txBody>
      </p:sp>
      <p:pic>
        <p:nvPicPr>
          <p:cNvPr id="3074" name="Picture 2" descr="ESP32 HTTPS requests encrypted">
            <a:extLst>
              <a:ext uri="{FF2B5EF4-FFF2-40B4-BE49-F238E27FC236}">
                <a16:creationId xmlns:a16="http://schemas.microsoft.com/office/drawing/2014/main" id="{1802CF05-75AA-452A-A277-EC2840A64D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925" y="1766818"/>
            <a:ext cx="4456149" cy="2048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915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40"/>
          <p:cNvSpPr/>
          <p:nvPr/>
        </p:nvSpPr>
        <p:spPr>
          <a:xfrm>
            <a:off x="-257975" y="164205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5" name="Google Shape;1085;p40"/>
          <p:cNvSpPr txBox="1">
            <a:spLocks noGrp="1"/>
          </p:cNvSpPr>
          <p:nvPr>
            <p:ph type="title"/>
          </p:nvPr>
        </p:nvSpPr>
        <p:spPr>
          <a:xfrm>
            <a:off x="4203330" y="2571750"/>
            <a:ext cx="4312500" cy="588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Limitações</a:t>
            </a:r>
            <a:endParaRPr sz="2400"/>
          </a:p>
        </p:txBody>
      </p:sp>
      <p:sp>
        <p:nvSpPr>
          <p:cNvPr id="1086" name="Google Shape;1086;p40"/>
          <p:cNvSpPr txBox="1">
            <a:spLocks noGrp="1"/>
          </p:cNvSpPr>
          <p:nvPr>
            <p:ph type="title" idx="3"/>
          </p:nvPr>
        </p:nvSpPr>
        <p:spPr>
          <a:xfrm>
            <a:off x="4203330" y="1658080"/>
            <a:ext cx="1449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087" name="Google Shape;1087;p40"/>
          <p:cNvSpPr txBox="1">
            <a:spLocks noGrp="1"/>
          </p:cNvSpPr>
          <p:nvPr>
            <p:ph type="subTitle" idx="1"/>
          </p:nvPr>
        </p:nvSpPr>
        <p:spPr>
          <a:xfrm>
            <a:off x="4203330" y="3300185"/>
            <a:ext cx="4312500" cy="3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alcançamos é suficiente?</a:t>
            </a:r>
            <a:endParaRPr/>
          </a:p>
        </p:txBody>
      </p:sp>
      <p:grpSp>
        <p:nvGrpSpPr>
          <p:cNvPr id="1090" name="Google Shape;1090;p40"/>
          <p:cNvGrpSpPr/>
          <p:nvPr/>
        </p:nvGrpSpPr>
        <p:grpSpPr>
          <a:xfrm>
            <a:off x="2810289" y="539490"/>
            <a:ext cx="356307" cy="717737"/>
            <a:chOff x="275640" y="3855165"/>
            <a:chExt cx="356307" cy="717737"/>
          </a:xfrm>
        </p:grpSpPr>
        <p:sp>
          <p:nvSpPr>
            <p:cNvPr id="1091" name="Google Shape;1091;p40"/>
            <p:cNvSpPr/>
            <p:nvPr/>
          </p:nvSpPr>
          <p:spPr>
            <a:xfrm rot="5400000">
              <a:off x="578547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0"/>
            <p:cNvSpPr/>
            <p:nvPr/>
          </p:nvSpPr>
          <p:spPr>
            <a:xfrm rot="5400000">
              <a:off x="427161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0"/>
            <p:cNvSpPr/>
            <p:nvPr/>
          </p:nvSpPr>
          <p:spPr>
            <a:xfrm rot="5400000">
              <a:off x="275774" y="385516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0"/>
            <p:cNvSpPr/>
            <p:nvPr/>
          </p:nvSpPr>
          <p:spPr>
            <a:xfrm rot="5400000">
              <a:off x="578547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40"/>
            <p:cNvSpPr/>
            <p:nvPr/>
          </p:nvSpPr>
          <p:spPr>
            <a:xfrm rot="5400000">
              <a:off x="427161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40"/>
            <p:cNvSpPr/>
            <p:nvPr/>
          </p:nvSpPr>
          <p:spPr>
            <a:xfrm rot="5400000">
              <a:off x="275774" y="402148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0"/>
            <p:cNvSpPr/>
            <p:nvPr/>
          </p:nvSpPr>
          <p:spPr>
            <a:xfrm rot="5400000">
              <a:off x="578476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0"/>
            <p:cNvSpPr/>
            <p:nvPr/>
          </p:nvSpPr>
          <p:spPr>
            <a:xfrm rot="5400000">
              <a:off x="427090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0"/>
            <p:cNvSpPr/>
            <p:nvPr/>
          </p:nvSpPr>
          <p:spPr>
            <a:xfrm rot="5400000">
              <a:off x="275704" y="41878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0"/>
            <p:cNvSpPr/>
            <p:nvPr/>
          </p:nvSpPr>
          <p:spPr>
            <a:xfrm rot="5400000">
              <a:off x="578476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0"/>
            <p:cNvSpPr/>
            <p:nvPr/>
          </p:nvSpPr>
          <p:spPr>
            <a:xfrm rot="5400000">
              <a:off x="427090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0"/>
            <p:cNvSpPr/>
            <p:nvPr/>
          </p:nvSpPr>
          <p:spPr>
            <a:xfrm rot="5400000">
              <a:off x="275704" y="435411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0"/>
            <p:cNvSpPr/>
            <p:nvPr/>
          </p:nvSpPr>
          <p:spPr>
            <a:xfrm rot="5400000">
              <a:off x="578413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0"/>
            <p:cNvSpPr/>
            <p:nvPr/>
          </p:nvSpPr>
          <p:spPr>
            <a:xfrm rot="5400000">
              <a:off x="427026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0"/>
            <p:cNvSpPr/>
            <p:nvPr/>
          </p:nvSpPr>
          <p:spPr>
            <a:xfrm rot="5400000">
              <a:off x="275640" y="451950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7" name="Imagem 6">
            <a:extLst>
              <a:ext uri="{FF2B5EF4-FFF2-40B4-BE49-F238E27FC236}">
                <a16:creationId xmlns:a16="http://schemas.microsoft.com/office/drawing/2014/main" id="{70A6564A-A53D-48AD-A175-FC42A4CEF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618" y="1701847"/>
            <a:ext cx="3388813" cy="198333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615433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922020" y="12743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Principais Limitações</a:t>
            </a:r>
            <a:endParaRPr/>
          </a:p>
        </p:txBody>
      </p:sp>
      <p:sp>
        <p:nvSpPr>
          <p:cNvPr id="3" name="Google Shape;1118;p42">
            <a:extLst>
              <a:ext uri="{FF2B5EF4-FFF2-40B4-BE49-F238E27FC236}">
                <a16:creationId xmlns:a16="http://schemas.microsoft.com/office/drawing/2014/main" id="{7C2168CF-BD2C-4122-866C-CE0A7CF4D5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05246" y="2052084"/>
            <a:ext cx="4933507" cy="202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Não foi possível implementar o uso de HTTPS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Largura de Banda e Armazenamento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Alto processamento computacional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Desconhecimento das especificações das câmeras aceitas pela prefeitura</a:t>
            </a:r>
          </a:p>
        </p:txBody>
      </p:sp>
    </p:spTree>
    <p:extLst>
      <p:ext uri="{BB962C8B-B14F-4D97-AF65-F5344CB8AC3E}">
        <p14:creationId xmlns:p14="http://schemas.microsoft.com/office/powerpoint/2010/main" val="3211447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922020" y="127436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Outras Abordagens</a:t>
            </a:r>
            <a:endParaRPr/>
          </a:p>
        </p:txBody>
      </p:sp>
      <p:sp>
        <p:nvSpPr>
          <p:cNvPr id="3" name="Google Shape;1118;p42">
            <a:extLst>
              <a:ext uri="{FF2B5EF4-FFF2-40B4-BE49-F238E27FC236}">
                <a16:creationId xmlns:a16="http://schemas.microsoft.com/office/drawing/2014/main" id="{7C2168CF-BD2C-4122-866C-CE0A7CF4D5F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2105246" y="2052084"/>
            <a:ext cx="5241852" cy="20201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Explorar protocolos alternativos como </a:t>
            </a:r>
            <a:r>
              <a:rPr lang="pt-BR" err="1"/>
              <a:t>MqTT</a:t>
            </a:r>
            <a:r>
              <a:rPr lang="pt-BR"/>
              <a:t> ou </a:t>
            </a:r>
            <a:r>
              <a:rPr lang="pt-BR" err="1"/>
              <a:t>CoAP</a:t>
            </a:r>
            <a:endParaRPr lang="pt-BR"/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Otimizar o processamento de imagens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Security/</a:t>
            </a:r>
            <a:r>
              <a:rPr lang="pt-BR" err="1"/>
              <a:t>Privacy</a:t>
            </a:r>
            <a:r>
              <a:rPr lang="pt-BR"/>
              <a:t> </a:t>
            </a:r>
            <a:r>
              <a:rPr lang="pt-BR" err="1"/>
              <a:t>by</a:t>
            </a:r>
            <a:r>
              <a:rPr lang="pt-BR"/>
              <a:t> design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Propor uma padronização dos modelos de câmera, para facilitar a integração e as medidas de segurança tomadas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Edge </a:t>
            </a:r>
            <a:r>
              <a:rPr lang="pt-BR" err="1"/>
              <a:t>Computing</a:t>
            </a:r>
            <a:endParaRPr lang="pt-BR"/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Fog </a:t>
            </a:r>
            <a:r>
              <a:rPr lang="pt-BR" err="1"/>
              <a:t>Computing</a:t>
            </a:r>
            <a:r>
              <a:rPr lang="pt-BR"/>
              <a:t>/Cloud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Dispositivos mais robustos</a:t>
            </a:r>
          </a:p>
        </p:txBody>
      </p:sp>
    </p:spTree>
    <p:extLst>
      <p:ext uri="{BB962C8B-B14F-4D97-AF65-F5344CB8AC3E}">
        <p14:creationId xmlns:p14="http://schemas.microsoft.com/office/powerpoint/2010/main" val="1123282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 err="1"/>
              <a:t>Peek</a:t>
            </a:r>
            <a:r>
              <a:rPr lang="pt-BR"/>
              <a:t> </a:t>
            </a:r>
            <a:r>
              <a:rPr lang="pt-BR" err="1"/>
              <a:t>Into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Future</a:t>
            </a:r>
            <a:endParaRPr/>
          </a:p>
        </p:txBody>
      </p:sp>
      <p:sp>
        <p:nvSpPr>
          <p:cNvPr id="7" name="Google Shape;1118;p42">
            <a:extLst>
              <a:ext uri="{FF2B5EF4-FFF2-40B4-BE49-F238E27FC236}">
                <a16:creationId xmlns:a16="http://schemas.microsoft.com/office/drawing/2014/main" id="{DBAE0FEC-D773-4E06-9610-84AC785E2A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371090"/>
            <a:ext cx="7839209" cy="306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Realidade Aumentada Invisível</a:t>
            </a:r>
          </a:p>
          <a:p>
            <a:pPr marL="596900" lvl="1" indent="0" algn="l">
              <a:buClr>
                <a:schemeClr val="dk2"/>
              </a:buClr>
              <a:buSzPts val="1600"/>
            </a:pPr>
            <a:r>
              <a:rPr lang="pt-BR"/>
              <a:t>- Aplicação de tecnologias AR para criação de uma realidade que só pode ser vista por dispositivos especiais, permitindo que o monitoramento ocorra em uma outra camada de realidade.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endParaRPr lang="pt-BR"/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Criptografia Comportamental</a:t>
            </a:r>
          </a:p>
          <a:p>
            <a:pPr marL="596900" lvl="1" indent="0" algn="l">
              <a:buClr>
                <a:schemeClr val="dk2"/>
              </a:buClr>
              <a:buSzPts val="1600"/>
            </a:pPr>
            <a:r>
              <a:rPr lang="pt-BR"/>
              <a:t>- Utilização de algoritmos treinados para monitorar padrões de comportamento dos indivíduos, sem que a identidade destes seja comprometida ao utilizar criptografia, possibilitando que apenas comportamentos suspeitos sejam </a:t>
            </a:r>
            <a:r>
              <a:rPr lang="pt-BR" err="1"/>
              <a:t>descriptografados</a:t>
            </a:r>
            <a:r>
              <a:rPr lang="pt-BR"/>
              <a:t> para serem posteriormente analisados.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endParaRPr lang="pt-BR"/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Redes Neurais de Monitoramento</a:t>
            </a:r>
          </a:p>
          <a:p>
            <a:pPr marL="596900" lvl="1" indent="0" algn="l">
              <a:buClr>
                <a:schemeClr val="dk2"/>
              </a:buClr>
              <a:buSzPts val="1600"/>
            </a:pPr>
            <a:r>
              <a:rPr lang="pt-BR"/>
              <a:t>- Desenvolvimento de modelos de IA que só ativem o sistema de monitoramento quando padrões específicos forem detectados, preservando a privacidade até que seja necessário intervir.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14665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9" name="Google Shape;1569;p58"/>
          <p:cNvSpPr/>
          <p:nvPr/>
        </p:nvSpPr>
        <p:spPr>
          <a:xfrm>
            <a:off x="1425239" y="16689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0" name="Google Shape;1570;p58"/>
          <p:cNvSpPr/>
          <p:nvPr/>
        </p:nvSpPr>
        <p:spPr>
          <a:xfrm>
            <a:off x="3355217" y="16689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1" name="Google Shape;1571;p58"/>
          <p:cNvSpPr/>
          <p:nvPr/>
        </p:nvSpPr>
        <p:spPr>
          <a:xfrm>
            <a:off x="5285195" y="16689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2" name="Google Shape;1572;p58"/>
          <p:cNvSpPr/>
          <p:nvPr/>
        </p:nvSpPr>
        <p:spPr>
          <a:xfrm>
            <a:off x="7215173" y="1668950"/>
            <a:ext cx="503100" cy="503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4" name="Google Shape;1574;p58"/>
          <p:cNvSpPr txBox="1"/>
          <p:nvPr/>
        </p:nvSpPr>
        <p:spPr>
          <a:xfrm flipH="1">
            <a:off x="712739" y="2841600"/>
            <a:ext cx="19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1970</a:t>
            </a:r>
            <a:r>
              <a:rPr lang="pt-BR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s</a:t>
            </a:r>
            <a:endParaRPr sz="18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575" name="Google Shape;1575;p58"/>
          <p:cNvSpPr txBox="1"/>
          <p:nvPr/>
        </p:nvSpPr>
        <p:spPr>
          <a:xfrm flipH="1">
            <a:off x="712739" y="3237727"/>
            <a:ext cx="1928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Início do uso comercial em locais como bancos e lojas; Chegada dos videocassetes.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6" name="Google Shape;1576;p58"/>
          <p:cNvSpPr txBox="1"/>
          <p:nvPr/>
        </p:nvSpPr>
        <p:spPr>
          <a:xfrm flipH="1">
            <a:off x="2642019" y="2841600"/>
            <a:ext cx="19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1980</a:t>
            </a:r>
            <a:r>
              <a:rPr lang="pt-BR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s</a:t>
            </a:r>
            <a:endParaRPr sz="18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577" name="Google Shape;1577;p58"/>
          <p:cNvSpPr txBox="1"/>
          <p:nvPr/>
        </p:nvSpPr>
        <p:spPr>
          <a:xfrm flipH="1">
            <a:off x="2643415" y="3237713"/>
            <a:ext cx="1928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Transição de câmeras analógicas para digitais.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78" name="Google Shape;1578;p58"/>
          <p:cNvSpPr txBox="1"/>
          <p:nvPr/>
        </p:nvSpPr>
        <p:spPr>
          <a:xfrm flipH="1">
            <a:off x="4572345" y="2841600"/>
            <a:ext cx="19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1990</a:t>
            </a:r>
            <a:r>
              <a:rPr lang="pt-BR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s</a:t>
            </a:r>
            <a:endParaRPr sz="18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579" name="Google Shape;1579;p58"/>
          <p:cNvSpPr txBox="1"/>
          <p:nvPr/>
        </p:nvSpPr>
        <p:spPr>
          <a:xfrm flipH="1">
            <a:off x="4573045" y="3237727"/>
            <a:ext cx="1928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Aparecimento das primeiras câmeras de IP e a introdução das </a:t>
            </a:r>
            <a:r>
              <a:rPr lang="pt-BR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DVRs</a:t>
            </a: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</a:p>
        </p:txBody>
      </p:sp>
      <p:sp>
        <p:nvSpPr>
          <p:cNvPr id="1580" name="Google Shape;1580;p58"/>
          <p:cNvSpPr txBox="1"/>
          <p:nvPr/>
        </p:nvSpPr>
        <p:spPr>
          <a:xfrm flipH="1">
            <a:off x="6502673" y="2841600"/>
            <a:ext cx="1928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2000</a:t>
            </a:r>
            <a:r>
              <a:rPr lang="pt-BR" sz="1800" b="1">
                <a:solidFill>
                  <a:schemeClr val="dk1"/>
                </a:solidFill>
                <a:latin typeface="Michroma"/>
                <a:ea typeface="Michroma"/>
                <a:cs typeface="Michroma"/>
                <a:sym typeface="Michroma"/>
              </a:rPr>
              <a:t>s</a:t>
            </a:r>
            <a:endParaRPr sz="1800" b="1">
              <a:solidFill>
                <a:schemeClr val="dk1"/>
              </a:solidFill>
              <a:latin typeface="Michroma"/>
              <a:ea typeface="Michroma"/>
              <a:cs typeface="Michroma"/>
              <a:sym typeface="Michroma"/>
            </a:endParaRPr>
          </a:p>
        </p:txBody>
      </p:sp>
      <p:sp>
        <p:nvSpPr>
          <p:cNvPr id="1581" name="Google Shape;1581;p58"/>
          <p:cNvSpPr txBox="1"/>
          <p:nvPr/>
        </p:nvSpPr>
        <p:spPr>
          <a:xfrm flipH="1">
            <a:off x="6502673" y="3237713"/>
            <a:ext cx="19281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/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Avanços em tecnologias digitais como reconhecimento facial, resolução HD, </a:t>
            </a:r>
            <a:r>
              <a:rPr lang="pt-BR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NVRs</a:t>
            </a:r>
            <a:r>
              <a:rPr lang="pt-BR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CMOS e uso de IA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82" name="Google Shape;1582;p58"/>
          <p:cNvCxnSpPr>
            <a:stCxn id="1569" idx="2"/>
            <a:endCxn id="1574" idx="0"/>
          </p:cNvCxnSpPr>
          <p:nvPr/>
        </p:nvCxnSpPr>
        <p:spPr>
          <a:xfrm rot="-5400000" flipH="1">
            <a:off x="1342289" y="2506550"/>
            <a:ext cx="6696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3" name="Google Shape;1583;p58"/>
          <p:cNvCxnSpPr>
            <a:stCxn id="1569" idx="3"/>
            <a:endCxn id="1570" idx="1"/>
          </p:cNvCxnSpPr>
          <p:nvPr/>
        </p:nvCxnSpPr>
        <p:spPr>
          <a:xfrm>
            <a:off x="1928339" y="1920500"/>
            <a:ext cx="14268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4" name="Google Shape;1584;p58"/>
          <p:cNvCxnSpPr>
            <a:stCxn id="1570" idx="2"/>
            <a:endCxn id="1576" idx="0"/>
          </p:cNvCxnSpPr>
          <p:nvPr/>
        </p:nvCxnSpPr>
        <p:spPr>
          <a:xfrm rot="5400000">
            <a:off x="3271667" y="2506550"/>
            <a:ext cx="6696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5" name="Google Shape;1585;p58"/>
          <p:cNvCxnSpPr>
            <a:stCxn id="1570" idx="3"/>
            <a:endCxn id="1571" idx="1"/>
          </p:cNvCxnSpPr>
          <p:nvPr/>
        </p:nvCxnSpPr>
        <p:spPr>
          <a:xfrm>
            <a:off x="3858317" y="1920500"/>
            <a:ext cx="14268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6" name="Google Shape;1586;p58"/>
          <p:cNvCxnSpPr>
            <a:stCxn id="1571" idx="2"/>
            <a:endCxn id="1578" idx="0"/>
          </p:cNvCxnSpPr>
          <p:nvPr/>
        </p:nvCxnSpPr>
        <p:spPr>
          <a:xfrm rot="-5400000" flipH="1">
            <a:off x="5202245" y="2506550"/>
            <a:ext cx="6696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7" name="Google Shape;1587;p58"/>
          <p:cNvCxnSpPr>
            <a:stCxn id="1571" idx="3"/>
            <a:endCxn id="1572" idx="1"/>
          </p:cNvCxnSpPr>
          <p:nvPr/>
        </p:nvCxnSpPr>
        <p:spPr>
          <a:xfrm>
            <a:off x="5788295" y="1920500"/>
            <a:ext cx="14268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88" name="Google Shape;1588;p58"/>
          <p:cNvCxnSpPr>
            <a:stCxn id="1572" idx="2"/>
            <a:endCxn id="1580" idx="0"/>
          </p:cNvCxnSpPr>
          <p:nvPr/>
        </p:nvCxnSpPr>
        <p:spPr>
          <a:xfrm rot="-5400000" flipH="1">
            <a:off x="7132223" y="2506550"/>
            <a:ext cx="669600" cy="600"/>
          </a:xfrm>
          <a:prstGeom prst="bentConnector3">
            <a:avLst>
              <a:gd name="adj1" fmla="val 49996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89" name="Google Shape;1589;p58"/>
          <p:cNvGrpSpPr/>
          <p:nvPr/>
        </p:nvGrpSpPr>
        <p:grpSpPr>
          <a:xfrm>
            <a:off x="1496836" y="1753918"/>
            <a:ext cx="359939" cy="351491"/>
            <a:chOff x="4549983" y="1852077"/>
            <a:chExt cx="388577" cy="379457"/>
          </a:xfrm>
        </p:grpSpPr>
        <p:sp>
          <p:nvSpPr>
            <p:cNvPr id="1590" name="Google Shape;1590;p58"/>
            <p:cNvSpPr/>
            <p:nvPr/>
          </p:nvSpPr>
          <p:spPr>
            <a:xfrm>
              <a:off x="4662595" y="1893049"/>
              <a:ext cx="30393" cy="30370"/>
            </a:xfrm>
            <a:custGeom>
              <a:avLst/>
              <a:gdLst/>
              <a:ahLst/>
              <a:cxnLst/>
              <a:rect l="l" t="t" r="r" b="b"/>
              <a:pathLst>
                <a:path w="1313" h="1312" extrusionOk="0">
                  <a:moveTo>
                    <a:pt x="657" y="1"/>
                  </a:moveTo>
                  <a:cubicBezTo>
                    <a:pt x="295" y="1"/>
                    <a:pt x="1" y="294"/>
                    <a:pt x="1" y="656"/>
                  </a:cubicBezTo>
                  <a:cubicBezTo>
                    <a:pt x="1" y="1018"/>
                    <a:pt x="295" y="1312"/>
                    <a:pt x="657" y="1312"/>
                  </a:cubicBezTo>
                  <a:cubicBezTo>
                    <a:pt x="1019" y="1312"/>
                    <a:pt x="1312" y="1018"/>
                    <a:pt x="1312" y="656"/>
                  </a:cubicBezTo>
                  <a:cubicBezTo>
                    <a:pt x="1312" y="294"/>
                    <a:pt x="1019" y="1"/>
                    <a:pt x="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58"/>
            <p:cNvSpPr/>
            <p:nvPr/>
          </p:nvSpPr>
          <p:spPr>
            <a:xfrm>
              <a:off x="4601902" y="1893049"/>
              <a:ext cx="30370" cy="30370"/>
            </a:xfrm>
            <a:custGeom>
              <a:avLst/>
              <a:gdLst/>
              <a:ahLst/>
              <a:cxnLst/>
              <a:rect l="l" t="t" r="r" b="b"/>
              <a:pathLst>
                <a:path w="1312" h="1312" extrusionOk="0">
                  <a:moveTo>
                    <a:pt x="656" y="1"/>
                  </a:moveTo>
                  <a:cubicBezTo>
                    <a:pt x="294" y="1"/>
                    <a:pt x="0" y="294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1" y="1018"/>
                    <a:pt x="1311" y="656"/>
                  </a:cubicBezTo>
                  <a:cubicBezTo>
                    <a:pt x="1311" y="294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58"/>
            <p:cNvSpPr/>
            <p:nvPr/>
          </p:nvSpPr>
          <p:spPr>
            <a:xfrm>
              <a:off x="4662595" y="2026610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7" y="1"/>
                  </a:moveTo>
                  <a:cubicBezTo>
                    <a:pt x="295" y="1"/>
                    <a:pt x="1" y="295"/>
                    <a:pt x="1" y="656"/>
                  </a:cubicBezTo>
                  <a:cubicBezTo>
                    <a:pt x="1" y="1018"/>
                    <a:pt x="295" y="1312"/>
                    <a:pt x="657" y="1312"/>
                  </a:cubicBezTo>
                  <a:cubicBezTo>
                    <a:pt x="1019" y="1312"/>
                    <a:pt x="1312" y="1018"/>
                    <a:pt x="1312" y="656"/>
                  </a:cubicBezTo>
                  <a:cubicBezTo>
                    <a:pt x="1312" y="295"/>
                    <a:pt x="1019" y="1"/>
                    <a:pt x="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58"/>
            <p:cNvSpPr/>
            <p:nvPr/>
          </p:nvSpPr>
          <p:spPr>
            <a:xfrm>
              <a:off x="4601902" y="2026610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1" y="1018"/>
                    <a:pt x="1311" y="656"/>
                  </a:cubicBezTo>
                  <a:cubicBezTo>
                    <a:pt x="1311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58"/>
            <p:cNvSpPr/>
            <p:nvPr/>
          </p:nvSpPr>
          <p:spPr>
            <a:xfrm>
              <a:off x="4732848" y="2155634"/>
              <a:ext cx="15208" cy="39490"/>
            </a:xfrm>
            <a:custGeom>
              <a:avLst/>
              <a:gdLst/>
              <a:ahLst/>
              <a:cxnLst/>
              <a:rect l="l" t="t" r="r" b="b"/>
              <a:pathLst>
                <a:path w="657" h="1706" extrusionOk="0">
                  <a:moveTo>
                    <a:pt x="328" y="0"/>
                  </a:moveTo>
                  <a:cubicBezTo>
                    <a:pt x="147" y="0"/>
                    <a:pt x="0" y="147"/>
                    <a:pt x="0" y="328"/>
                  </a:cubicBezTo>
                  <a:lnTo>
                    <a:pt x="0" y="1377"/>
                  </a:lnTo>
                  <a:cubicBezTo>
                    <a:pt x="0" y="1558"/>
                    <a:pt x="147" y="1705"/>
                    <a:pt x="328" y="1705"/>
                  </a:cubicBezTo>
                  <a:cubicBezTo>
                    <a:pt x="507" y="1705"/>
                    <a:pt x="656" y="1558"/>
                    <a:pt x="656" y="1377"/>
                  </a:cubicBezTo>
                  <a:lnTo>
                    <a:pt x="656" y="328"/>
                  </a:lnTo>
                  <a:cubicBezTo>
                    <a:pt x="656" y="147"/>
                    <a:pt x="512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58"/>
            <p:cNvSpPr/>
            <p:nvPr/>
          </p:nvSpPr>
          <p:spPr>
            <a:xfrm>
              <a:off x="4768009" y="2155634"/>
              <a:ext cx="15185" cy="39490"/>
            </a:xfrm>
            <a:custGeom>
              <a:avLst/>
              <a:gdLst/>
              <a:ahLst/>
              <a:cxnLst/>
              <a:rect l="l" t="t" r="r" b="b"/>
              <a:pathLst>
                <a:path w="656" h="1706" extrusionOk="0">
                  <a:moveTo>
                    <a:pt x="328" y="0"/>
                  </a:moveTo>
                  <a:cubicBezTo>
                    <a:pt x="150" y="0"/>
                    <a:pt x="0" y="147"/>
                    <a:pt x="0" y="328"/>
                  </a:cubicBezTo>
                  <a:lnTo>
                    <a:pt x="0" y="1377"/>
                  </a:lnTo>
                  <a:cubicBezTo>
                    <a:pt x="0" y="1558"/>
                    <a:pt x="150" y="1705"/>
                    <a:pt x="328" y="1705"/>
                  </a:cubicBezTo>
                  <a:cubicBezTo>
                    <a:pt x="509" y="1705"/>
                    <a:pt x="656" y="1558"/>
                    <a:pt x="656" y="1377"/>
                  </a:cubicBezTo>
                  <a:lnTo>
                    <a:pt x="656" y="328"/>
                  </a:lnTo>
                  <a:cubicBezTo>
                    <a:pt x="656" y="147"/>
                    <a:pt x="509" y="0"/>
                    <a:pt x="32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58"/>
            <p:cNvSpPr/>
            <p:nvPr/>
          </p:nvSpPr>
          <p:spPr>
            <a:xfrm>
              <a:off x="4803147" y="2155634"/>
              <a:ext cx="15208" cy="39490"/>
            </a:xfrm>
            <a:custGeom>
              <a:avLst/>
              <a:gdLst/>
              <a:ahLst/>
              <a:cxnLst/>
              <a:rect l="l" t="t" r="r" b="b"/>
              <a:pathLst>
                <a:path w="657" h="1706" extrusionOk="0">
                  <a:moveTo>
                    <a:pt x="329" y="0"/>
                  </a:moveTo>
                  <a:cubicBezTo>
                    <a:pt x="150" y="0"/>
                    <a:pt x="1" y="147"/>
                    <a:pt x="1" y="328"/>
                  </a:cubicBezTo>
                  <a:lnTo>
                    <a:pt x="1" y="1377"/>
                  </a:lnTo>
                  <a:cubicBezTo>
                    <a:pt x="1" y="1558"/>
                    <a:pt x="150" y="1705"/>
                    <a:pt x="329" y="1705"/>
                  </a:cubicBezTo>
                  <a:cubicBezTo>
                    <a:pt x="510" y="1705"/>
                    <a:pt x="656" y="1558"/>
                    <a:pt x="656" y="1377"/>
                  </a:cubicBezTo>
                  <a:lnTo>
                    <a:pt x="656" y="328"/>
                  </a:lnTo>
                  <a:cubicBezTo>
                    <a:pt x="656" y="147"/>
                    <a:pt x="510" y="0"/>
                    <a:pt x="3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58"/>
            <p:cNvSpPr/>
            <p:nvPr/>
          </p:nvSpPr>
          <p:spPr>
            <a:xfrm>
              <a:off x="4662595" y="2160171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7" y="1"/>
                  </a:moveTo>
                  <a:cubicBezTo>
                    <a:pt x="295" y="1"/>
                    <a:pt x="1" y="295"/>
                    <a:pt x="1" y="657"/>
                  </a:cubicBezTo>
                  <a:cubicBezTo>
                    <a:pt x="1" y="1019"/>
                    <a:pt x="295" y="1312"/>
                    <a:pt x="657" y="1312"/>
                  </a:cubicBezTo>
                  <a:cubicBezTo>
                    <a:pt x="1019" y="1312"/>
                    <a:pt x="1312" y="1019"/>
                    <a:pt x="1312" y="657"/>
                  </a:cubicBezTo>
                  <a:cubicBezTo>
                    <a:pt x="1312" y="295"/>
                    <a:pt x="1019" y="1"/>
                    <a:pt x="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58"/>
            <p:cNvSpPr/>
            <p:nvPr/>
          </p:nvSpPr>
          <p:spPr>
            <a:xfrm>
              <a:off x="4601902" y="2160171"/>
              <a:ext cx="30370" cy="30393"/>
            </a:xfrm>
            <a:custGeom>
              <a:avLst/>
              <a:gdLst/>
              <a:ahLst/>
              <a:cxnLst/>
              <a:rect l="l" t="t" r="r" b="b"/>
              <a:pathLst>
                <a:path w="1312" h="1313" extrusionOk="0">
                  <a:moveTo>
                    <a:pt x="656" y="1"/>
                  </a:moveTo>
                  <a:cubicBezTo>
                    <a:pt x="294" y="1"/>
                    <a:pt x="0" y="295"/>
                    <a:pt x="0" y="657"/>
                  </a:cubicBezTo>
                  <a:cubicBezTo>
                    <a:pt x="0" y="1019"/>
                    <a:pt x="294" y="1312"/>
                    <a:pt x="656" y="1312"/>
                  </a:cubicBezTo>
                  <a:cubicBezTo>
                    <a:pt x="1018" y="1312"/>
                    <a:pt x="1311" y="1019"/>
                    <a:pt x="1311" y="657"/>
                  </a:cubicBezTo>
                  <a:cubicBezTo>
                    <a:pt x="1311" y="295"/>
                    <a:pt x="1018" y="1"/>
                    <a:pt x="6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58"/>
            <p:cNvSpPr/>
            <p:nvPr/>
          </p:nvSpPr>
          <p:spPr>
            <a:xfrm>
              <a:off x="4549983" y="1852077"/>
              <a:ext cx="388577" cy="379457"/>
            </a:xfrm>
            <a:custGeom>
              <a:avLst/>
              <a:gdLst/>
              <a:ahLst/>
              <a:cxnLst/>
              <a:rect l="l" t="t" r="r" b="b"/>
              <a:pathLst>
                <a:path w="16787" h="16393" extrusionOk="0">
                  <a:moveTo>
                    <a:pt x="12852" y="656"/>
                  </a:moveTo>
                  <a:lnTo>
                    <a:pt x="12852" y="1970"/>
                  </a:lnTo>
                  <a:cubicBezTo>
                    <a:pt x="12656" y="1891"/>
                    <a:pt x="12464" y="1807"/>
                    <a:pt x="12270" y="1718"/>
                  </a:cubicBezTo>
                  <a:cubicBezTo>
                    <a:pt x="12226" y="1698"/>
                    <a:pt x="12178" y="1689"/>
                    <a:pt x="12130" y="1689"/>
                  </a:cubicBezTo>
                  <a:cubicBezTo>
                    <a:pt x="12083" y="1689"/>
                    <a:pt x="12037" y="1698"/>
                    <a:pt x="11995" y="1718"/>
                  </a:cubicBezTo>
                  <a:cubicBezTo>
                    <a:pt x="11864" y="1781"/>
                    <a:pt x="11730" y="1839"/>
                    <a:pt x="11593" y="1896"/>
                  </a:cubicBezTo>
                  <a:cubicBezTo>
                    <a:pt x="11591" y="1718"/>
                    <a:pt x="11447" y="1574"/>
                    <a:pt x="11266" y="1574"/>
                  </a:cubicBezTo>
                  <a:cubicBezTo>
                    <a:pt x="11087" y="1574"/>
                    <a:pt x="10938" y="1721"/>
                    <a:pt x="10938" y="1902"/>
                  </a:cubicBezTo>
                  <a:lnTo>
                    <a:pt x="10938" y="2151"/>
                  </a:lnTo>
                  <a:cubicBezTo>
                    <a:pt x="10654" y="2253"/>
                    <a:pt x="10366" y="2345"/>
                    <a:pt x="10077" y="2426"/>
                  </a:cubicBezTo>
                  <a:lnTo>
                    <a:pt x="10077" y="1902"/>
                  </a:lnTo>
                  <a:cubicBezTo>
                    <a:pt x="10077" y="1721"/>
                    <a:pt x="9928" y="1574"/>
                    <a:pt x="9750" y="1574"/>
                  </a:cubicBezTo>
                  <a:cubicBezTo>
                    <a:pt x="9569" y="1574"/>
                    <a:pt x="9422" y="1721"/>
                    <a:pt x="9422" y="1902"/>
                  </a:cubicBezTo>
                  <a:lnTo>
                    <a:pt x="9422" y="2597"/>
                  </a:lnTo>
                  <a:cubicBezTo>
                    <a:pt x="9136" y="2662"/>
                    <a:pt x="8847" y="2715"/>
                    <a:pt x="8559" y="2762"/>
                  </a:cubicBezTo>
                  <a:lnTo>
                    <a:pt x="8559" y="1902"/>
                  </a:lnTo>
                  <a:cubicBezTo>
                    <a:pt x="8559" y="1721"/>
                    <a:pt x="8412" y="1574"/>
                    <a:pt x="8231" y="1574"/>
                  </a:cubicBezTo>
                  <a:cubicBezTo>
                    <a:pt x="8050" y="1574"/>
                    <a:pt x="7903" y="1721"/>
                    <a:pt x="7903" y="1902"/>
                  </a:cubicBezTo>
                  <a:lnTo>
                    <a:pt x="7903" y="2846"/>
                  </a:lnTo>
                  <a:cubicBezTo>
                    <a:pt x="7861" y="2849"/>
                    <a:pt x="7817" y="2856"/>
                    <a:pt x="7775" y="2859"/>
                  </a:cubicBezTo>
                  <a:cubicBezTo>
                    <a:pt x="7607" y="2875"/>
                    <a:pt x="7476" y="3016"/>
                    <a:pt x="7476" y="3187"/>
                  </a:cubicBezTo>
                  <a:lnTo>
                    <a:pt x="7476" y="4199"/>
                  </a:lnTo>
                  <a:lnTo>
                    <a:pt x="656" y="4199"/>
                  </a:lnTo>
                  <a:lnTo>
                    <a:pt x="656" y="656"/>
                  </a:lnTo>
                  <a:close/>
                  <a:moveTo>
                    <a:pt x="7473" y="4852"/>
                  </a:moveTo>
                  <a:lnTo>
                    <a:pt x="7473" y="5770"/>
                  </a:lnTo>
                  <a:lnTo>
                    <a:pt x="2408" y="5770"/>
                  </a:lnTo>
                  <a:lnTo>
                    <a:pt x="2408" y="4852"/>
                  </a:lnTo>
                  <a:close/>
                  <a:moveTo>
                    <a:pt x="7499" y="6426"/>
                  </a:moveTo>
                  <a:cubicBezTo>
                    <a:pt x="7599" y="7633"/>
                    <a:pt x="8021" y="8781"/>
                    <a:pt x="8742" y="9770"/>
                  </a:cubicBezTo>
                  <a:lnTo>
                    <a:pt x="8889" y="9967"/>
                  </a:lnTo>
                  <a:lnTo>
                    <a:pt x="656" y="9967"/>
                  </a:lnTo>
                  <a:lnTo>
                    <a:pt x="656" y="6426"/>
                  </a:lnTo>
                  <a:close/>
                  <a:moveTo>
                    <a:pt x="12131" y="2374"/>
                  </a:moveTo>
                  <a:cubicBezTo>
                    <a:pt x="13398" y="2948"/>
                    <a:pt x="14741" y="3318"/>
                    <a:pt x="16131" y="3478"/>
                  </a:cubicBezTo>
                  <a:lnTo>
                    <a:pt x="16131" y="5883"/>
                  </a:lnTo>
                  <a:cubicBezTo>
                    <a:pt x="16131" y="8430"/>
                    <a:pt x="14528" y="10683"/>
                    <a:pt x="12131" y="11525"/>
                  </a:cubicBezTo>
                  <a:cubicBezTo>
                    <a:pt x="9736" y="10686"/>
                    <a:pt x="8131" y="8433"/>
                    <a:pt x="8131" y="5883"/>
                  </a:cubicBezTo>
                  <a:lnTo>
                    <a:pt x="8131" y="3478"/>
                  </a:lnTo>
                  <a:cubicBezTo>
                    <a:pt x="9521" y="3318"/>
                    <a:pt x="10867" y="2948"/>
                    <a:pt x="12131" y="2374"/>
                  </a:cubicBezTo>
                  <a:close/>
                  <a:moveTo>
                    <a:pt x="9474" y="10623"/>
                  </a:moveTo>
                  <a:cubicBezTo>
                    <a:pt x="9831" y="10974"/>
                    <a:pt x="10224" y="11281"/>
                    <a:pt x="10647" y="11541"/>
                  </a:cubicBezTo>
                  <a:lnTo>
                    <a:pt x="2408" y="11541"/>
                  </a:lnTo>
                  <a:lnTo>
                    <a:pt x="2408" y="10623"/>
                  </a:lnTo>
                  <a:close/>
                  <a:moveTo>
                    <a:pt x="12852" y="12196"/>
                  </a:moveTo>
                  <a:lnTo>
                    <a:pt x="12852" y="15737"/>
                  </a:lnTo>
                  <a:lnTo>
                    <a:pt x="656" y="15737"/>
                  </a:lnTo>
                  <a:lnTo>
                    <a:pt x="656" y="12196"/>
                  </a:lnTo>
                  <a:close/>
                  <a:moveTo>
                    <a:pt x="328" y="0"/>
                  </a:moveTo>
                  <a:cubicBezTo>
                    <a:pt x="150" y="0"/>
                    <a:pt x="0" y="147"/>
                    <a:pt x="0" y="328"/>
                  </a:cubicBezTo>
                  <a:lnTo>
                    <a:pt x="0" y="4524"/>
                  </a:lnTo>
                  <a:cubicBezTo>
                    <a:pt x="0" y="4705"/>
                    <a:pt x="150" y="4852"/>
                    <a:pt x="328" y="4852"/>
                  </a:cubicBezTo>
                  <a:lnTo>
                    <a:pt x="1755" y="4852"/>
                  </a:lnTo>
                  <a:lnTo>
                    <a:pt x="1755" y="5770"/>
                  </a:lnTo>
                  <a:lnTo>
                    <a:pt x="328" y="5770"/>
                  </a:lnTo>
                  <a:cubicBezTo>
                    <a:pt x="150" y="5770"/>
                    <a:pt x="0" y="5917"/>
                    <a:pt x="0" y="6098"/>
                  </a:cubicBezTo>
                  <a:lnTo>
                    <a:pt x="0" y="10295"/>
                  </a:lnTo>
                  <a:cubicBezTo>
                    <a:pt x="0" y="10476"/>
                    <a:pt x="150" y="10623"/>
                    <a:pt x="328" y="10623"/>
                  </a:cubicBezTo>
                  <a:lnTo>
                    <a:pt x="1755" y="10623"/>
                  </a:lnTo>
                  <a:lnTo>
                    <a:pt x="1755" y="11541"/>
                  </a:lnTo>
                  <a:lnTo>
                    <a:pt x="328" y="11541"/>
                  </a:lnTo>
                  <a:cubicBezTo>
                    <a:pt x="150" y="11541"/>
                    <a:pt x="0" y="11687"/>
                    <a:pt x="0" y="11868"/>
                  </a:cubicBezTo>
                  <a:lnTo>
                    <a:pt x="0" y="16065"/>
                  </a:lnTo>
                  <a:cubicBezTo>
                    <a:pt x="0" y="16246"/>
                    <a:pt x="150" y="16393"/>
                    <a:pt x="328" y="16393"/>
                  </a:cubicBezTo>
                  <a:lnTo>
                    <a:pt x="13180" y="16393"/>
                  </a:lnTo>
                  <a:cubicBezTo>
                    <a:pt x="13361" y="16393"/>
                    <a:pt x="13508" y="16246"/>
                    <a:pt x="13508" y="16065"/>
                  </a:cubicBezTo>
                  <a:lnTo>
                    <a:pt x="13508" y="11868"/>
                  </a:lnTo>
                  <a:cubicBezTo>
                    <a:pt x="13508" y="11787"/>
                    <a:pt x="13477" y="11711"/>
                    <a:pt x="13427" y="11653"/>
                  </a:cubicBezTo>
                  <a:cubicBezTo>
                    <a:pt x="14248" y="11186"/>
                    <a:pt x="14959" y="10552"/>
                    <a:pt x="15522" y="9770"/>
                  </a:cubicBezTo>
                  <a:cubicBezTo>
                    <a:pt x="16349" y="8629"/>
                    <a:pt x="16787" y="7286"/>
                    <a:pt x="16787" y="5878"/>
                  </a:cubicBezTo>
                  <a:lnTo>
                    <a:pt x="16787" y="3182"/>
                  </a:lnTo>
                  <a:cubicBezTo>
                    <a:pt x="16787" y="3016"/>
                    <a:pt x="16655" y="2875"/>
                    <a:pt x="16490" y="2859"/>
                  </a:cubicBezTo>
                  <a:cubicBezTo>
                    <a:pt x="15467" y="2765"/>
                    <a:pt x="14465" y="2547"/>
                    <a:pt x="13508" y="2219"/>
                  </a:cubicBezTo>
                  <a:lnTo>
                    <a:pt x="13508" y="328"/>
                  </a:lnTo>
                  <a:cubicBezTo>
                    <a:pt x="13508" y="147"/>
                    <a:pt x="13361" y="0"/>
                    <a:pt x="13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58"/>
            <p:cNvSpPr/>
            <p:nvPr/>
          </p:nvSpPr>
          <p:spPr>
            <a:xfrm>
              <a:off x="4756412" y="1927608"/>
              <a:ext cx="148769" cy="171037"/>
            </a:xfrm>
            <a:custGeom>
              <a:avLst/>
              <a:gdLst/>
              <a:ahLst/>
              <a:cxnLst/>
              <a:rect l="l" t="t" r="r" b="b"/>
              <a:pathLst>
                <a:path w="6427" h="7389" extrusionOk="0">
                  <a:moveTo>
                    <a:pt x="3213" y="682"/>
                  </a:moveTo>
                  <a:cubicBezTo>
                    <a:pt x="4037" y="1012"/>
                    <a:pt x="4894" y="1269"/>
                    <a:pt x="5770" y="1448"/>
                  </a:cubicBezTo>
                  <a:lnTo>
                    <a:pt x="5770" y="2623"/>
                  </a:lnTo>
                  <a:cubicBezTo>
                    <a:pt x="5770" y="4364"/>
                    <a:pt x="4771" y="5951"/>
                    <a:pt x="3213" y="6704"/>
                  </a:cubicBezTo>
                  <a:cubicBezTo>
                    <a:pt x="1658" y="5951"/>
                    <a:pt x="656" y="4364"/>
                    <a:pt x="656" y="2623"/>
                  </a:cubicBezTo>
                  <a:lnTo>
                    <a:pt x="656" y="1448"/>
                  </a:lnTo>
                  <a:cubicBezTo>
                    <a:pt x="1532" y="1272"/>
                    <a:pt x="2387" y="1012"/>
                    <a:pt x="3213" y="682"/>
                  </a:cubicBezTo>
                  <a:close/>
                  <a:moveTo>
                    <a:pt x="3212" y="1"/>
                  </a:moveTo>
                  <a:cubicBezTo>
                    <a:pt x="3170" y="1"/>
                    <a:pt x="3129" y="9"/>
                    <a:pt x="3090" y="26"/>
                  </a:cubicBezTo>
                  <a:cubicBezTo>
                    <a:pt x="2185" y="399"/>
                    <a:pt x="1238" y="679"/>
                    <a:pt x="270" y="855"/>
                  </a:cubicBezTo>
                  <a:cubicBezTo>
                    <a:pt x="116" y="884"/>
                    <a:pt x="0" y="1020"/>
                    <a:pt x="0" y="1178"/>
                  </a:cubicBezTo>
                  <a:lnTo>
                    <a:pt x="0" y="2620"/>
                  </a:lnTo>
                  <a:cubicBezTo>
                    <a:pt x="0" y="4669"/>
                    <a:pt x="1212" y="6531"/>
                    <a:pt x="3079" y="7360"/>
                  </a:cubicBezTo>
                  <a:cubicBezTo>
                    <a:pt x="3121" y="7378"/>
                    <a:pt x="3169" y="7388"/>
                    <a:pt x="3213" y="7388"/>
                  </a:cubicBezTo>
                  <a:cubicBezTo>
                    <a:pt x="3260" y="7388"/>
                    <a:pt x="3305" y="7381"/>
                    <a:pt x="3349" y="7360"/>
                  </a:cubicBezTo>
                  <a:cubicBezTo>
                    <a:pt x="5220" y="6531"/>
                    <a:pt x="6426" y="4669"/>
                    <a:pt x="6426" y="2620"/>
                  </a:cubicBezTo>
                  <a:lnTo>
                    <a:pt x="6426" y="1178"/>
                  </a:lnTo>
                  <a:cubicBezTo>
                    <a:pt x="6426" y="1020"/>
                    <a:pt x="6316" y="881"/>
                    <a:pt x="6159" y="855"/>
                  </a:cubicBezTo>
                  <a:cubicBezTo>
                    <a:pt x="5191" y="677"/>
                    <a:pt x="4244" y="396"/>
                    <a:pt x="3339" y="26"/>
                  </a:cubicBezTo>
                  <a:cubicBezTo>
                    <a:pt x="3297" y="9"/>
                    <a:pt x="3254" y="1"/>
                    <a:pt x="32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58"/>
            <p:cNvSpPr/>
            <p:nvPr/>
          </p:nvSpPr>
          <p:spPr>
            <a:xfrm>
              <a:off x="4795323" y="1978717"/>
              <a:ext cx="70924" cy="61040"/>
            </a:xfrm>
            <a:custGeom>
              <a:avLst/>
              <a:gdLst/>
              <a:ahLst/>
              <a:cxnLst/>
              <a:rect l="l" t="t" r="r" b="b"/>
              <a:pathLst>
                <a:path w="3064" h="2637" extrusionOk="0">
                  <a:moveTo>
                    <a:pt x="2227" y="0"/>
                  </a:moveTo>
                  <a:lnTo>
                    <a:pt x="1265" y="966"/>
                  </a:lnTo>
                  <a:lnTo>
                    <a:pt x="837" y="538"/>
                  </a:lnTo>
                  <a:lnTo>
                    <a:pt x="0" y="1375"/>
                  </a:lnTo>
                  <a:lnTo>
                    <a:pt x="1265" y="2636"/>
                  </a:lnTo>
                  <a:lnTo>
                    <a:pt x="3064" y="837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02" name="Google Shape;1602;p58"/>
          <p:cNvGrpSpPr/>
          <p:nvPr/>
        </p:nvGrpSpPr>
        <p:grpSpPr>
          <a:xfrm>
            <a:off x="3426772" y="1759508"/>
            <a:ext cx="359939" cy="321987"/>
            <a:chOff x="5079875" y="1867424"/>
            <a:chExt cx="388577" cy="347606"/>
          </a:xfrm>
        </p:grpSpPr>
        <p:sp>
          <p:nvSpPr>
            <p:cNvPr id="1603" name="Google Shape;1603;p58"/>
            <p:cNvSpPr/>
            <p:nvPr/>
          </p:nvSpPr>
          <p:spPr>
            <a:xfrm>
              <a:off x="5079875" y="1867424"/>
              <a:ext cx="388577" cy="347606"/>
            </a:xfrm>
            <a:custGeom>
              <a:avLst/>
              <a:gdLst/>
              <a:ahLst/>
              <a:cxnLst/>
              <a:rect l="l" t="t" r="r" b="b"/>
              <a:pathLst>
                <a:path w="16787" h="15017" extrusionOk="0">
                  <a:moveTo>
                    <a:pt x="8394" y="654"/>
                  </a:moveTo>
                  <a:cubicBezTo>
                    <a:pt x="10020" y="654"/>
                    <a:pt x="11344" y="1981"/>
                    <a:pt x="11344" y="3604"/>
                  </a:cubicBezTo>
                  <a:lnTo>
                    <a:pt x="11344" y="5270"/>
                  </a:lnTo>
                  <a:cubicBezTo>
                    <a:pt x="11344" y="5774"/>
                    <a:pt x="10938" y="6183"/>
                    <a:pt x="10437" y="6183"/>
                  </a:cubicBezTo>
                  <a:cubicBezTo>
                    <a:pt x="10256" y="6183"/>
                    <a:pt x="10109" y="6330"/>
                    <a:pt x="10109" y="6511"/>
                  </a:cubicBezTo>
                  <a:lnTo>
                    <a:pt x="10109" y="6980"/>
                  </a:lnTo>
                  <a:cubicBezTo>
                    <a:pt x="10109" y="7219"/>
                    <a:pt x="9915" y="7413"/>
                    <a:pt x="9676" y="7413"/>
                  </a:cubicBezTo>
                  <a:lnTo>
                    <a:pt x="9401" y="7413"/>
                  </a:lnTo>
                  <a:lnTo>
                    <a:pt x="9401" y="7085"/>
                  </a:lnTo>
                  <a:cubicBezTo>
                    <a:pt x="9401" y="6904"/>
                    <a:pt x="9251" y="6757"/>
                    <a:pt x="9073" y="6757"/>
                  </a:cubicBezTo>
                  <a:cubicBezTo>
                    <a:pt x="8892" y="6757"/>
                    <a:pt x="8745" y="6904"/>
                    <a:pt x="8745" y="7085"/>
                  </a:cubicBezTo>
                  <a:lnTo>
                    <a:pt x="8745" y="7413"/>
                  </a:lnTo>
                  <a:lnTo>
                    <a:pt x="8037" y="7413"/>
                  </a:lnTo>
                  <a:lnTo>
                    <a:pt x="8037" y="7085"/>
                  </a:lnTo>
                  <a:cubicBezTo>
                    <a:pt x="8037" y="6904"/>
                    <a:pt x="7887" y="6757"/>
                    <a:pt x="7709" y="6757"/>
                  </a:cubicBezTo>
                  <a:cubicBezTo>
                    <a:pt x="7528" y="6757"/>
                    <a:pt x="7381" y="6904"/>
                    <a:pt x="7381" y="7085"/>
                  </a:cubicBezTo>
                  <a:lnTo>
                    <a:pt x="7381" y="7413"/>
                  </a:lnTo>
                  <a:lnTo>
                    <a:pt x="7106" y="7413"/>
                  </a:lnTo>
                  <a:cubicBezTo>
                    <a:pt x="6865" y="7413"/>
                    <a:pt x="6673" y="7219"/>
                    <a:pt x="6673" y="6980"/>
                  </a:cubicBezTo>
                  <a:lnTo>
                    <a:pt x="6673" y="6511"/>
                  </a:lnTo>
                  <a:cubicBezTo>
                    <a:pt x="6673" y="6330"/>
                    <a:pt x="6524" y="6183"/>
                    <a:pt x="6345" y="6183"/>
                  </a:cubicBezTo>
                  <a:cubicBezTo>
                    <a:pt x="5842" y="6183"/>
                    <a:pt x="5435" y="5774"/>
                    <a:pt x="5435" y="5270"/>
                  </a:cubicBezTo>
                  <a:lnTo>
                    <a:pt x="5435" y="3604"/>
                  </a:lnTo>
                  <a:cubicBezTo>
                    <a:pt x="5443" y="2626"/>
                    <a:pt x="5928" y="1711"/>
                    <a:pt x="6744" y="1160"/>
                  </a:cubicBezTo>
                  <a:cubicBezTo>
                    <a:pt x="7232" y="830"/>
                    <a:pt x="7804" y="654"/>
                    <a:pt x="8394" y="654"/>
                  </a:cubicBezTo>
                  <a:close/>
                  <a:moveTo>
                    <a:pt x="4798" y="3345"/>
                  </a:moveTo>
                  <a:cubicBezTo>
                    <a:pt x="4790" y="3431"/>
                    <a:pt x="4787" y="3518"/>
                    <a:pt x="4787" y="3607"/>
                  </a:cubicBezTo>
                  <a:lnTo>
                    <a:pt x="4787" y="4132"/>
                  </a:lnTo>
                  <a:lnTo>
                    <a:pt x="2492" y="4132"/>
                  </a:lnTo>
                  <a:cubicBezTo>
                    <a:pt x="2311" y="4132"/>
                    <a:pt x="2164" y="4279"/>
                    <a:pt x="2164" y="4460"/>
                  </a:cubicBezTo>
                  <a:lnTo>
                    <a:pt x="2164" y="12262"/>
                  </a:lnTo>
                  <a:lnTo>
                    <a:pt x="1378" y="12262"/>
                  </a:lnTo>
                  <a:lnTo>
                    <a:pt x="1378" y="4328"/>
                  </a:lnTo>
                  <a:cubicBezTo>
                    <a:pt x="1378" y="3785"/>
                    <a:pt x="1821" y="3345"/>
                    <a:pt x="2361" y="3345"/>
                  </a:cubicBezTo>
                  <a:close/>
                  <a:moveTo>
                    <a:pt x="13970" y="4787"/>
                  </a:moveTo>
                  <a:lnTo>
                    <a:pt x="13970" y="12262"/>
                  </a:lnTo>
                  <a:lnTo>
                    <a:pt x="2820" y="12262"/>
                  </a:lnTo>
                  <a:lnTo>
                    <a:pt x="2820" y="4787"/>
                  </a:lnTo>
                  <a:lnTo>
                    <a:pt x="4787" y="4787"/>
                  </a:lnTo>
                  <a:lnTo>
                    <a:pt x="4787" y="5273"/>
                  </a:lnTo>
                  <a:cubicBezTo>
                    <a:pt x="4787" y="6023"/>
                    <a:pt x="5317" y="6652"/>
                    <a:pt x="6023" y="6802"/>
                  </a:cubicBezTo>
                  <a:lnTo>
                    <a:pt x="6023" y="6980"/>
                  </a:lnTo>
                  <a:cubicBezTo>
                    <a:pt x="6023" y="7581"/>
                    <a:pt x="6510" y="8069"/>
                    <a:pt x="7111" y="8069"/>
                  </a:cubicBezTo>
                  <a:lnTo>
                    <a:pt x="9679" y="8069"/>
                  </a:lnTo>
                  <a:cubicBezTo>
                    <a:pt x="10279" y="8069"/>
                    <a:pt x="10767" y="7581"/>
                    <a:pt x="10767" y="6980"/>
                  </a:cubicBezTo>
                  <a:lnTo>
                    <a:pt x="10767" y="6802"/>
                  </a:lnTo>
                  <a:cubicBezTo>
                    <a:pt x="11473" y="6650"/>
                    <a:pt x="12003" y="6020"/>
                    <a:pt x="12003" y="5273"/>
                  </a:cubicBezTo>
                  <a:lnTo>
                    <a:pt x="12003" y="4787"/>
                  </a:lnTo>
                  <a:close/>
                  <a:moveTo>
                    <a:pt x="14426" y="3345"/>
                  </a:moveTo>
                  <a:cubicBezTo>
                    <a:pt x="14966" y="3345"/>
                    <a:pt x="15410" y="3785"/>
                    <a:pt x="15410" y="4328"/>
                  </a:cubicBezTo>
                  <a:lnTo>
                    <a:pt x="15410" y="12262"/>
                  </a:lnTo>
                  <a:lnTo>
                    <a:pt x="14623" y="12262"/>
                  </a:lnTo>
                  <a:lnTo>
                    <a:pt x="14623" y="4460"/>
                  </a:lnTo>
                  <a:cubicBezTo>
                    <a:pt x="14623" y="4279"/>
                    <a:pt x="14476" y="4132"/>
                    <a:pt x="14295" y="4132"/>
                  </a:cubicBezTo>
                  <a:lnTo>
                    <a:pt x="12000" y="4132"/>
                  </a:lnTo>
                  <a:lnTo>
                    <a:pt x="12000" y="3607"/>
                  </a:lnTo>
                  <a:cubicBezTo>
                    <a:pt x="12000" y="3518"/>
                    <a:pt x="11997" y="3429"/>
                    <a:pt x="11990" y="3345"/>
                  </a:cubicBezTo>
                  <a:close/>
                  <a:moveTo>
                    <a:pt x="16131" y="12918"/>
                  </a:moveTo>
                  <a:lnTo>
                    <a:pt x="16131" y="13377"/>
                  </a:lnTo>
                  <a:cubicBezTo>
                    <a:pt x="16131" y="13917"/>
                    <a:pt x="15688" y="14361"/>
                    <a:pt x="15147" y="14361"/>
                  </a:cubicBezTo>
                  <a:lnTo>
                    <a:pt x="1640" y="14361"/>
                  </a:lnTo>
                  <a:cubicBezTo>
                    <a:pt x="1100" y="14361"/>
                    <a:pt x="656" y="13917"/>
                    <a:pt x="656" y="13377"/>
                  </a:cubicBezTo>
                  <a:lnTo>
                    <a:pt x="656" y="12918"/>
                  </a:lnTo>
                  <a:lnTo>
                    <a:pt x="6678" y="12918"/>
                  </a:lnTo>
                  <a:cubicBezTo>
                    <a:pt x="6817" y="13338"/>
                    <a:pt x="7211" y="13639"/>
                    <a:pt x="7675" y="13639"/>
                  </a:cubicBezTo>
                  <a:lnTo>
                    <a:pt x="9107" y="13639"/>
                  </a:lnTo>
                  <a:cubicBezTo>
                    <a:pt x="9574" y="13639"/>
                    <a:pt x="9967" y="13338"/>
                    <a:pt x="10104" y="12918"/>
                  </a:cubicBezTo>
                  <a:close/>
                  <a:moveTo>
                    <a:pt x="8394" y="1"/>
                  </a:moveTo>
                  <a:cubicBezTo>
                    <a:pt x="7672" y="1"/>
                    <a:pt x="6975" y="213"/>
                    <a:pt x="6377" y="617"/>
                  </a:cubicBezTo>
                  <a:cubicBezTo>
                    <a:pt x="5642" y="1110"/>
                    <a:pt x="5126" y="1852"/>
                    <a:pt x="4905" y="2689"/>
                  </a:cubicBezTo>
                  <a:lnTo>
                    <a:pt x="2361" y="2689"/>
                  </a:lnTo>
                  <a:cubicBezTo>
                    <a:pt x="1456" y="2689"/>
                    <a:pt x="722" y="3423"/>
                    <a:pt x="722" y="4328"/>
                  </a:cubicBezTo>
                  <a:lnTo>
                    <a:pt x="722" y="12262"/>
                  </a:lnTo>
                  <a:lnTo>
                    <a:pt x="328" y="12262"/>
                  </a:lnTo>
                  <a:cubicBezTo>
                    <a:pt x="147" y="12262"/>
                    <a:pt x="1" y="12409"/>
                    <a:pt x="1" y="12590"/>
                  </a:cubicBezTo>
                  <a:lnTo>
                    <a:pt x="1" y="13377"/>
                  </a:lnTo>
                  <a:cubicBezTo>
                    <a:pt x="1" y="14282"/>
                    <a:pt x="735" y="15016"/>
                    <a:pt x="1640" y="15016"/>
                  </a:cubicBezTo>
                  <a:lnTo>
                    <a:pt x="15147" y="15016"/>
                  </a:lnTo>
                  <a:cubicBezTo>
                    <a:pt x="16052" y="15016"/>
                    <a:pt x="16787" y="14282"/>
                    <a:pt x="16787" y="13377"/>
                  </a:cubicBezTo>
                  <a:lnTo>
                    <a:pt x="16787" y="12590"/>
                  </a:lnTo>
                  <a:cubicBezTo>
                    <a:pt x="16787" y="12409"/>
                    <a:pt x="16640" y="12262"/>
                    <a:pt x="16459" y="12262"/>
                  </a:cubicBezTo>
                  <a:lnTo>
                    <a:pt x="16065" y="12262"/>
                  </a:lnTo>
                  <a:lnTo>
                    <a:pt x="16065" y="4328"/>
                  </a:lnTo>
                  <a:cubicBezTo>
                    <a:pt x="16065" y="3423"/>
                    <a:pt x="15331" y="2689"/>
                    <a:pt x="14426" y="2689"/>
                  </a:cubicBezTo>
                  <a:lnTo>
                    <a:pt x="11882" y="2689"/>
                  </a:lnTo>
                  <a:cubicBezTo>
                    <a:pt x="11475" y="1144"/>
                    <a:pt x="10064" y="1"/>
                    <a:pt x="83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58"/>
            <p:cNvSpPr/>
            <p:nvPr/>
          </p:nvSpPr>
          <p:spPr>
            <a:xfrm>
              <a:off x="5289337" y="1938950"/>
              <a:ext cx="30370" cy="30370"/>
            </a:xfrm>
            <a:custGeom>
              <a:avLst/>
              <a:gdLst/>
              <a:ahLst/>
              <a:cxnLst/>
              <a:rect l="l" t="t" r="r" b="b"/>
              <a:pathLst>
                <a:path w="1312" h="1312" extrusionOk="0">
                  <a:moveTo>
                    <a:pt x="656" y="0"/>
                  </a:moveTo>
                  <a:cubicBezTo>
                    <a:pt x="294" y="0"/>
                    <a:pt x="0" y="294"/>
                    <a:pt x="0" y="656"/>
                  </a:cubicBezTo>
                  <a:cubicBezTo>
                    <a:pt x="0" y="1018"/>
                    <a:pt x="294" y="1312"/>
                    <a:pt x="656" y="1312"/>
                  </a:cubicBezTo>
                  <a:cubicBezTo>
                    <a:pt x="1018" y="1312"/>
                    <a:pt x="1312" y="1018"/>
                    <a:pt x="1312" y="656"/>
                  </a:cubicBezTo>
                  <a:cubicBezTo>
                    <a:pt x="1312" y="294"/>
                    <a:pt x="1018" y="0"/>
                    <a:pt x="65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58"/>
            <p:cNvSpPr/>
            <p:nvPr/>
          </p:nvSpPr>
          <p:spPr>
            <a:xfrm>
              <a:off x="5228551" y="1938881"/>
              <a:ext cx="30393" cy="30393"/>
            </a:xfrm>
            <a:custGeom>
              <a:avLst/>
              <a:gdLst/>
              <a:ahLst/>
              <a:cxnLst/>
              <a:rect l="l" t="t" r="r" b="b"/>
              <a:pathLst>
                <a:path w="1313" h="1313" extrusionOk="0">
                  <a:moveTo>
                    <a:pt x="657" y="1"/>
                  </a:moveTo>
                  <a:cubicBezTo>
                    <a:pt x="292" y="1"/>
                    <a:pt x="1" y="295"/>
                    <a:pt x="1" y="656"/>
                  </a:cubicBezTo>
                  <a:cubicBezTo>
                    <a:pt x="1" y="1018"/>
                    <a:pt x="292" y="1312"/>
                    <a:pt x="657" y="1312"/>
                  </a:cubicBezTo>
                  <a:cubicBezTo>
                    <a:pt x="1019" y="1312"/>
                    <a:pt x="1312" y="1018"/>
                    <a:pt x="1312" y="656"/>
                  </a:cubicBezTo>
                  <a:cubicBezTo>
                    <a:pt x="1312" y="295"/>
                    <a:pt x="1019" y="1"/>
                    <a:pt x="65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58"/>
            <p:cNvSpPr/>
            <p:nvPr/>
          </p:nvSpPr>
          <p:spPr>
            <a:xfrm>
              <a:off x="5260310" y="1982699"/>
              <a:ext cx="27592" cy="22939"/>
            </a:xfrm>
            <a:custGeom>
              <a:avLst/>
              <a:gdLst/>
              <a:ahLst/>
              <a:cxnLst/>
              <a:rect l="l" t="t" r="r" b="b"/>
              <a:pathLst>
                <a:path w="1192" h="991" extrusionOk="0">
                  <a:moveTo>
                    <a:pt x="600" y="0"/>
                  </a:moveTo>
                  <a:cubicBezTo>
                    <a:pt x="519" y="0"/>
                    <a:pt x="437" y="41"/>
                    <a:pt x="391" y="122"/>
                  </a:cubicBezTo>
                  <a:lnTo>
                    <a:pt x="100" y="628"/>
                  </a:lnTo>
                  <a:cubicBezTo>
                    <a:pt x="1" y="791"/>
                    <a:pt x="119" y="990"/>
                    <a:pt x="302" y="990"/>
                  </a:cubicBezTo>
                  <a:lnTo>
                    <a:pt x="890" y="990"/>
                  </a:lnTo>
                  <a:cubicBezTo>
                    <a:pt x="1073" y="990"/>
                    <a:pt x="1191" y="791"/>
                    <a:pt x="1100" y="628"/>
                  </a:cubicBezTo>
                  <a:lnTo>
                    <a:pt x="808" y="122"/>
                  </a:lnTo>
                  <a:cubicBezTo>
                    <a:pt x="763" y="41"/>
                    <a:pt x="681" y="0"/>
                    <a:pt x="60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58"/>
            <p:cNvSpPr/>
            <p:nvPr/>
          </p:nvSpPr>
          <p:spPr>
            <a:xfrm>
              <a:off x="5251745" y="2076955"/>
              <a:ext cx="47638" cy="15185"/>
            </a:xfrm>
            <a:custGeom>
              <a:avLst/>
              <a:gdLst/>
              <a:ahLst/>
              <a:cxnLst/>
              <a:rect l="l" t="t" r="r" b="b"/>
              <a:pathLst>
                <a:path w="2058" h="656" extrusionOk="0">
                  <a:moveTo>
                    <a:pt x="329" y="0"/>
                  </a:moveTo>
                  <a:cubicBezTo>
                    <a:pt x="148" y="0"/>
                    <a:pt x="1" y="147"/>
                    <a:pt x="1" y="328"/>
                  </a:cubicBezTo>
                  <a:cubicBezTo>
                    <a:pt x="1" y="509"/>
                    <a:pt x="145" y="656"/>
                    <a:pt x="329" y="656"/>
                  </a:cubicBezTo>
                  <a:lnTo>
                    <a:pt x="1729" y="656"/>
                  </a:lnTo>
                  <a:cubicBezTo>
                    <a:pt x="1910" y="656"/>
                    <a:pt x="2057" y="509"/>
                    <a:pt x="2057" y="328"/>
                  </a:cubicBezTo>
                  <a:cubicBezTo>
                    <a:pt x="2057" y="147"/>
                    <a:pt x="1910" y="0"/>
                    <a:pt x="17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58"/>
            <p:cNvSpPr/>
            <p:nvPr/>
          </p:nvSpPr>
          <p:spPr>
            <a:xfrm>
              <a:off x="5324313" y="2076955"/>
              <a:ext cx="52406" cy="15185"/>
            </a:xfrm>
            <a:custGeom>
              <a:avLst/>
              <a:gdLst/>
              <a:ahLst/>
              <a:cxnLst/>
              <a:rect l="l" t="t" r="r" b="b"/>
              <a:pathLst>
                <a:path w="2264" h="656" extrusionOk="0">
                  <a:moveTo>
                    <a:pt x="328" y="0"/>
                  </a:moveTo>
                  <a:cubicBezTo>
                    <a:pt x="147" y="0"/>
                    <a:pt x="0" y="147"/>
                    <a:pt x="0" y="328"/>
                  </a:cubicBezTo>
                  <a:cubicBezTo>
                    <a:pt x="0" y="509"/>
                    <a:pt x="147" y="656"/>
                    <a:pt x="328" y="656"/>
                  </a:cubicBezTo>
                  <a:lnTo>
                    <a:pt x="1936" y="656"/>
                  </a:lnTo>
                  <a:cubicBezTo>
                    <a:pt x="2114" y="656"/>
                    <a:pt x="2264" y="509"/>
                    <a:pt x="2264" y="328"/>
                  </a:cubicBezTo>
                  <a:cubicBezTo>
                    <a:pt x="2264" y="147"/>
                    <a:pt x="2119" y="0"/>
                    <a:pt x="193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58"/>
            <p:cNvSpPr/>
            <p:nvPr/>
          </p:nvSpPr>
          <p:spPr>
            <a:xfrm>
              <a:off x="5252532" y="2113366"/>
              <a:ext cx="64512" cy="15208"/>
            </a:xfrm>
            <a:custGeom>
              <a:avLst/>
              <a:gdLst/>
              <a:ahLst/>
              <a:cxnLst/>
              <a:rect l="l" t="t" r="r" b="b"/>
              <a:pathLst>
                <a:path w="2787" h="657" extrusionOk="0">
                  <a:moveTo>
                    <a:pt x="329" y="1"/>
                  </a:moveTo>
                  <a:cubicBezTo>
                    <a:pt x="148" y="1"/>
                    <a:pt x="1" y="148"/>
                    <a:pt x="1" y="329"/>
                  </a:cubicBezTo>
                  <a:cubicBezTo>
                    <a:pt x="1" y="510"/>
                    <a:pt x="148" y="656"/>
                    <a:pt x="329" y="656"/>
                  </a:cubicBezTo>
                  <a:lnTo>
                    <a:pt x="2459" y="656"/>
                  </a:lnTo>
                  <a:cubicBezTo>
                    <a:pt x="2640" y="656"/>
                    <a:pt x="2786" y="510"/>
                    <a:pt x="2786" y="329"/>
                  </a:cubicBezTo>
                  <a:cubicBezTo>
                    <a:pt x="2786" y="148"/>
                    <a:pt x="2640" y="1"/>
                    <a:pt x="24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58"/>
            <p:cNvSpPr/>
            <p:nvPr/>
          </p:nvSpPr>
          <p:spPr>
            <a:xfrm>
              <a:off x="5172164" y="2113366"/>
              <a:ext cx="63170" cy="15208"/>
            </a:xfrm>
            <a:custGeom>
              <a:avLst/>
              <a:gdLst/>
              <a:ahLst/>
              <a:cxnLst/>
              <a:rect l="l" t="t" r="r" b="b"/>
              <a:pathLst>
                <a:path w="2729" h="657" extrusionOk="0">
                  <a:moveTo>
                    <a:pt x="328" y="1"/>
                  </a:moveTo>
                  <a:cubicBezTo>
                    <a:pt x="147" y="1"/>
                    <a:pt x="0" y="148"/>
                    <a:pt x="0" y="329"/>
                  </a:cubicBezTo>
                  <a:cubicBezTo>
                    <a:pt x="0" y="510"/>
                    <a:pt x="147" y="656"/>
                    <a:pt x="328" y="656"/>
                  </a:cubicBezTo>
                  <a:lnTo>
                    <a:pt x="2400" y="656"/>
                  </a:lnTo>
                  <a:cubicBezTo>
                    <a:pt x="2581" y="656"/>
                    <a:pt x="2728" y="510"/>
                    <a:pt x="2728" y="329"/>
                  </a:cubicBezTo>
                  <a:cubicBezTo>
                    <a:pt x="2728" y="148"/>
                    <a:pt x="2581" y="1"/>
                    <a:pt x="240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58"/>
            <p:cNvSpPr/>
            <p:nvPr/>
          </p:nvSpPr>
          <p:spPr>
            <a:xfrm>
              <a:off x="5171562" y="2076955"/>
              <a:ext cx="63771" cy="15185"/>
            </a:xfrm>
            <a:custGeom>
              <a:avLst/>
              <a:gdLst/>
              <a:ahLst/>
              <a:cxnLst/>
              <a:rect l="l" t="t" r="r" b="b"/>
              <a:pathLst>
                <a:path w="2755" h="656" extrusionOk="0">
                  <a:moveTo>
                    <a:pt x="328" y="0"/>
                  </a:moveTo>
                  <a:cubicBezTo>
                    <a:pt x="147" y="0"/>
                    <a:pt x="0" y="147"/>
                    <a:pt x="0" y="328"/>
                  </a:cubicBezTo>
                  <a:cubicBezTo>
                    <a:pt x="0" y="509"/>
                    <a:pt x="147" y="656"/>
                    <a:pt x="328" y="656"/>
                  </a:cubicBezTo>
                  <a:lnTo>
                    <a:pt x="2426" y="656"/>
                  </a:lnTo>
                  <a:cubicBezTo>
                    <a:pt x="2607" y="656"/>
                    <a:pt x="2754" y="509"/>
                    <a:pt x="2754" y="328"/>
                  </a:cubicBezTo>
                  <a:cubicBezTo>
                    <a:pt x="2754" y="147"/>
                    <a:pt x="2607" y="0"/>
                    <a:pt x="242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2" name="Google Shape;1612;p58"/>
          <p:cNvGrpSpPr/>
          <p:nvPr/>
        </p:nvGrpSpPr>
        <p:grpSpPr>
          <a:xfrm>
            <a:off x="5356741" y="1787646"/>
            <a:ext cx="359939" cy="284036"/>
            <a:chOff x="5571158" y="1889947"/>
            <a:chExt cx="388577" cy="306635"/>
          </a:xfrm>
        </p:grpSpPr>
        <p:sp>
          <p:nvSpPr>
            <p:cNvPr id="1613" name="Google Shape;1613;p58"/>
            <p:cNvSpPr/>
            <p:nvPr/>
          </p:nvSpPr>
          <p:spPr>
            <a:xfrm>
              <a:off x="5609096" y="1958255"/>
              <a:ext cx="42522" cy="42522"/>
            </a:xfrm>
            <a:custGeom>
              <a:avLst/>
              <a:gdLst/>
              <a:ahLst/>
              <a:cxnLst/>
              <a:rect l="l" t="t" r="r" b="b"/>
              <a:pathLst>
                <a:path w="1837" h="1837" extrusionOk="0">
                  <a:moveTo>
                    <a:pt x="919" y="0"/>
                  </a:moveTo>
                  <a:cubicBezTo>
                    <a:pt x="413" y="0"/>
                    <a:pt x="1" y="410"/>
                    <a:pt x="1" y="918"/>
                  </a:cubicBezTo>
                  <a:cubicBezTo>
                    <a:pt x="1" y="1425"/>
                    <a:pt x="413" y="1836"/>
                    <a:pt x="919" y="1836"/>
                  </a:cubicBezTo>
                  <a:cubicBezTo>
                    <a:pt x="1428" y="1836"/>
                    <a:pt x="1837" y="1425"/>
                    <a:pt x="1837" y="918"/>
                  </a:cubicBezTo>
                  <a:cubicBezTo>
                    <a:pt x="1837" y="410"/>
                    <a:pt x="1428" y="0"/>
                    <a:pt x="91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58"/>
            <p:cNvSpPr/>
            <p:nvPr/>
          </p:nvSpPr>
          <p:spPr>
            <a:xfrm>
              <a:off x="5571158" y="1889947"/>
              <a:ext cx="388577" cy="306635"/>
            </a:xfrm>
            <a:custGeom>
              <a:avLst/>
              <a:gdLst/>
              <a:ahLst/>
              <a:cxnLst/>
              <a:rect l="l" t="t" r="r" b="b"/>
              <a:pathLst>
                <a:path w="16787" h="13247" extrusionOk="0">
                  <a:moveTo>
                    <a:pt x="6820" y="2886"/>
                  </a:moveTo>
                  <a:lnTo>
                    <a:pt x="4853" y="4853"/>
                  </a:lnTo>
                  <a:lnTo>
                    <a:pt x="4853" y="2886"/>
                  </a:lnTo>
                  <a:close/>
                  <a:moveTo>
                    <a:pt x="11410" y="2886"/>
                  </a:moveTo>
                  <a:lnTo>
                    <a:pt x="9443" y="4853"/>
                  </a:lnTo>
                  <a:lnTo>
                    <a:pt x="7520" y="4853"/>
                  </a:lnTo>
                  <a:lnTo>
                    <a:pt x="9487" y="2886"/>
                  </a:lnTo>
                  <a:close/>
                  <a:moveTo>
                    <a:pt x="16000" y="2886"/>
                  </a:moveTo>
                  <a:lnTo>
                    <a:pt x="14033" y="4853"/>
                  </a:lnTo>
                  <a:lnTo>
                    <a:pt x="12110" y="4853"/>
                  </a:lnTo>
                  <a:lnTo>
                    <a:pt x="14077" y="2886"/>
                  </a:lnTo>
                  <a:close/>
                  <a:moveTo>
                    <a:pt x="2558" y="656"/>
                  </a:moveTo>
                  <a:cubicBezTo>
                    <a:pt x="3463" y="656"/>
                    <a:pt x="4197" y="1391"/>
                    <a:pt x="4197" y="2296"/>
                  </a:cubicBezTo>
                  <a:lnTo>
                    <a:pt x="4197" y="11017"/>
                  </a:lnTo>
                  <a:lnTo>
                    <a:pt x="919" y="11017"/>
                  </a:lnTo>
                  <a:lnTo>
                    <a:pt x="919" y="2296"/>
                  </a:lnTo>
                  <a:cubicBezTo>
                    <a:pt x="919" y="1391"/>
                    <a:pt x="1653" y="656"/>
                    <a:pt x="2558" y="656"/>
                  </a:cubicBezTo>
                  <a:close/>
                  <a:moveTo>
                    <a:pt x="4459" y="11672"/>
                  </a:moveTo>
                  <a:lnTo>
                    <a:pt x="4459" y="12590"/>
                  </a:lnTo>
                  <a:lnTo>
                    <a:pt x="656" y="12590"/>
                  </a:lnTo>
                  <a:lnTo>
                    <a:pt x="656" y="11672"/>
                  </a:lnTo>
                  <a:close/>
                  <a:moveTo>
                    <a:pt x="2558" y="1"/>
                  </a:moveTo>
                  <a:cubicBezTo>
                    <a:pt x="1294" y="1"/>
                    <a:pt x="263" y="1029"/>
                    <a:pt x="263" y="2296"/>
                  </a:cubicBezTo>
                  <a:lnTo>
                    <a:pt x="263" y="11022"/>
                  </a:lnTo>
                  <a:cubicBezTo>
                    <a:pt x="113" y="11053"/>
                    <a:pt x="1" y="11187"/>
                    <a:pt x="1" y="11345"/>
                  </a:cubicBezTo>
                  <a:lnTo>
                    <a:pt x="1" y="12918"/>
                  </a:lnTo>
                  <a:cubicBezTo>
                    <a:pt x="1" y="13099"/>
                    <a:pt x="150" y="13246"/>
                    <a:pt x="328" y="13246"/>
                  </a:cubicBezTo>
                  <a:lnTo>
                    <a:pt x="4787" y="13246"/>
                  </a:lnTo>
                  <a:cubicBezTo>
                    <a:pt x="4968" y="13246"/>
                    <a:pt x="5115" y="13099"/>
                    <a:pt x="5115" y="12918"/>
                  </a:cubicBezTo>
                  <a:lnTo>
                    <a:pt x="5115" y="11345"/>
                  </a:lnTo>
                  <a:cubicBezTo>
                    <a:pt x="5115" y="11187"/>
                    <a:pt x="5005" y="11053"/>
                    <a:pt x="4853" y="11022"/>
                  </a:cubicBezTo>
                  <a:lnTo>
                    <a:pt x="4853" y="5509"/>
                  </a:lnTo>
                  <a:lnTo>
                    <a:pt x="16459" y="5509"/>
                  </a:lnTo>
                  <a:cubicBezTo>
                    <a:pt x="16640" y="5509"/>
                    <a:pt x="16787" y="5362"/>
                    <a:pt x="16787" y="5181"/>
                  </a:cubicBezTo>
                  <a:lnTo>
                    <a:pt x="16787" y="2558"/>
                  </a:lnTo>
                  <a:cubicBezTo>
                    <a:pt x="16787" y="2377"/>
                    <a:pt x="16640" y="2230"/>
                    <a:pt x="16459" y="2230"/>
                  </a:cubicBezTo>
                  <a:lnTo>
                    <a:pt x="4850" y="2230"/>
                  </a:lnTo>
                  <a:cubicBezTo>
                    <a:pt x="4813" y="995"/>
                    <a:pt x="3801" y="1"/>
                    <a:pt x="255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5" name="Google Shape;1615;p58"/>
          <p:cNvGrpSpPr/>
          <p:nvPr/>
        </p:nvGrpSpPr>
        <p:grpSpPr>
          <a:xfrm>
            <a:off x="7286719" y="1749673"/>
            <a:ext cx="359939" cy="359982"/>
            <a:chOff x="6090379" y="1846916"/>
            <a:chExt cx="388577" cy="388623"/>
          </a:xfrm>
        </p:grpSpPr>
        <p:sp>
          <p:nvSpPr>
            <p:cNvPr id="1616" name="Google Shape;1616;p58"/>
            <p:cNvSpPr/>
            <p:nvPr/>
          </p:nvSpPr>
          <p:spPr>
            <a:xfrm>
              <a:off x="6219797" y="1938163"/>
              <a:ext cx="129649" cy="183791"/>
            </a:xfrm>
            <a:custGeom>
              <a:avLst/>
              <a:gdLst/>
              <a:ahLst/>
              <a:cxnLst/>
              <a:rect l="l" t="t" r="r" b="b"/>
              <a:pathLst>
                <a:path w="5601" h="7940" extrusionOk="0">
                  <a:moveTo>
                    <a:pt x="2805" y="656"/>
                  </a:moveTo>
                  <a:cubicBezTo>
                    <a:pt x="3550" y="656"/>
                    <a:pt x="4156" y="1262"/>
                    <a:pt x="4156" y="2009"/>
                  </a:cubicBezTo>
                  <a:lnTo>
                    <a:pt x="4156" y="2899"/>
                  </a:lnTo>
                  <a:lnTo>
                    <a:pt x="1451" y="2899"/>
                  </a:lnTo>
                  <a:lnTo>
                    <a:pt x="1451" y="2009"/>
                  </a:lnTo>
                  <a:cubicBezTo>
                    <a:pt x="1451" y="1262"/>
                    <a:pt x="2057" y="656"/>
                    <a:pt x="2805" y="656"/>
                  </a:cubicBezTo>
                  <a:close/>
                  <a:moveTo>
                    <a:pt x="2807" y="4241"/>
                  </a:moveTo>
                  <a:cubicBezTo>
                    <a:pt x="3211" y="4241"/>
                    <a:pt x="3534" y="4567"/>
                    <a:pt x="3534" y="4968"/>
                  </a:cubicBezTo>
                  <a:cubicBezTo>
                    <a:pt x="3537" y="5212"/>
                    <a:pt x="3413" y="5430"/>
                    <a:pt x="3230" y="5561"/>
                  </a:cubicBezTo>
                  <a:lnTo>
                    <a:pt x="3230" y="6597"/>
                  </a:lnTo>
                  <a:lnTo>
                    <a:pt x="2390" y="6597"/>
                  </a:lnTo>
                  <a:lnTo>
                    <a:pt x="2390" y="5566"/>
                  </a:lnTo>
                  <a:cubicBezTo>
                    <a:pt x="2201" y="5435"/>
                    <a:pt x="2078" y="5214"/>
                    <a:pt x="2078" y="4968"/>
                  </a:cubicBezTo>
                  <a:cubicBezTo>
                    <a:pt x="2078" y="4567"/>
                    <a:pt x="2403" y="4241"/>
                    <a:pt x="2807" y="4241"/>
                  </a:cubicBezTo>
                  <a:close/>
                  <a:moveTo>
                    <a:pt x="2797" y="0"/>
                  </a:moveTo>
                  <a:cubicBezTo>
                    <a:pt x="1695" y="0"/>
                    <a:pt x="796" y="900"/>
                    <a:pt x="796" y="2009"/>
                  </a:cubicBezTo>
                  <a:lnTo>
                    <a:pt x="796" y="2899"/>
                  </a:lnTo>
                  <a:lnTo>
                    <a:pt x="316" y="2899"/>
                  </a:lnTo>
                  <a:cubicBezTo>
                    <a:pt x="143" y="2899"/>
                    <a:pt x="1" y="3038"/>
                    <a:pt x="1" y="3213"/>
                  </a:cubicBezTo>
                  <a:lnTo>
                    <a:pt x="1" y="7625"/>
                  </a:lnTo>
                  <a:cubicBezTo>
                    <a:pt x="1" y="7798"/>
                    <a:pt x="143" y="7940"/>
                    <a:pt x="316" y="7940"/>
                  </a:cubicBezTo>
                  <a:lnTo>
                    <a:pt x="5286" y="7940"/>
                  </a:lnTo>
                  <a:cubicBezTo>
                    <a:pt x="5459" y="7940"/>
                    <a:pt x="5601" y="7798"/>
                    <a:pt x="5601" y="7625"/>
                  </a:cubicBezTo>
                  <a:lnTo>
                    <a:pt x="5601" y="3213"/>
                  </a:lnTo>
                  <a:cubicBezTo>
                    <a:pt x="5601" y="3038"/>
                    <a:pt x="5459" y="2899"/>
                    <a:pt x="5286" y="2899"/>
                  </a:cubicBezTo>
                  <a:lnTo>
                    <a:pt x="4809" y="2899"/>
                  </a:lnTo>
                  <a:lnTo>
                    <a:pt x="4809" y="2009"/>
                  </a:lnTo>
                  <a:cubicBezTo>
                    <a:pt x="4809" y="900"/>
                    <a:pt x="3906" y="0"/>
                    <a:pt x="27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58"/>
            <p:cNvSpPr/>
            <p:nvPr/>
          </p:nvSpPr>
          <p:spPr>
            <a:xfrm>
              <a:off x="6188548" y="1846916"/>
              <a:ext cx="111664" cy="36990"/>
            </a:xfrm>
            <a:custGeom>
              <a:avLst/>
              <a:gdLst/>
              <a:ahLst/>
              <a:cxnLst/>
              <a:rect l="l" t="t" r="r" b="b"/>
              <a:pathLst>
                <a:path w="4824" h="1598" extrusionOk="0">
                  <a:moveTo>
                    <a:pt x="4155" y="0"/>
                  </a:moveTo>
                  <a:cubicBezTo>
                    <a:pt x="2783" y="0"/>
                    <a:pt x="1424" y="339"/>
                    <a:pt x="220" y="978"/>
                  </a:cubicBezTo>
                  <a:cubicBezTo>
                    <a:pt x="61" y="1062"/>
                    <a:pt x="0" y="1259"/>
                    <a:pt x="84" y="1419"/>
                  </a:cubicBezTo>
                  <a:cubicBezTo>
                    <a:pt x="142" y="1535"/>
                    <a:pt x="257" y="1597"/>
                    <a:pt x="375" y="1597"/>
                  </a:cubicBezTo>
                  <a:cubicBezTo>
                    <a:pt x="428" y="1597"/>
                    <a:pt x="480" y="1584"/>
                    <a:pt x="527" y="1558"/>
                  </a:cubicBezTo>
                  <a:cubicBezTo>
                    <a:pt x="1637" y="968"/>
                    <a:pt x="2888" y="656"/>
                    <a:pt x="4155" y="656"/>
                  </a:cubicBezTo>
                  <a:lnTo>
                    <a:pt x="4157" y="656"/>
                  </a:lnTo>
                  <a:cubicBezTo>
                    <a:pt x="4262" y="656"/>
                    <a:pt x="4370" y="659"/>
                    <a:pt x="4475" y="664"/>
                  </a:cubicBezTo>
                  <a:cubicBezTo>
                    <a:pt x="4478" y="664"/>
                    <a:pt x="4481" y="664"/>
                    <a:pt x="4485" y="664"/>
                  </a:cubicBezTo>
                  <a:cubicBezTo>
                    <a:pt x="4664" y="664"/>
                    <a:pt x="4811" y="524"/>
                    <a:pt x="4816" y="349"/>
                  </a:cubicBezTo>
                  <a:cubicBezTo>
                    <a:pt x="4824" y="168"/>
                    <a:pt x="4682" y="13"/>
                    <a:pt x="4501" y="8"/>
                  </a:cubicBezTo>
                  <a:cubicBezTo>
                    <a:pt x="4388" y="3"/>
                    <a:pt x="4270" y="0"/>
                    <a:pt x="415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58"/>
            <p:cNvSpPr/>
            <p:nvPr/>
          </p:nvSpPr>
          <p:spPr>
            <a:xfrm>
              <a:off x="6097948" y="1901058"/>
              <a:ext cx="63771" cy="92127"/>
            </a:xfrm>
            <a:custGeom>
              <a:avLst/>
              <a:gdLst/>
              <a:ahLst/>
              <a:cxnLst/>
              <a:rect l="l" t="t" r="r" b="b"/>
              <a:pathLst>
                <a:path w="2755" h="3980" extrusionOk="0">
                  <a:moveTo>
                    <a:pt x="2392" y="0"/>
                  </a:moveTo>
                  <a:cubicBezTo>
                    <a:pt x="2309" y="0"/>
                    <a:pt x="2227" y="32"/>
                    <a:pt x="2165" y="95"/>
                  </a:cubicBezTo>
                  <a:cubicBezTo>
                    <a:pt x="1189" y="1058"/>
                    <a:pt x="463" y="2254"/>
                    <a:pt x="56" y="3557"/>
                  </a:cubicBezTo>
                  <a:cubicBezTo>
                    <a:pt x="1" y="3723"/>
                    <a:pt x="95" y="3906"/>
                    <a:pt x="268" y="3964"/>
                  </a:cubicBezTo>
                  <a:cubicBezTo>
                    <a:pt x="303" y="3972"/>
                    <a:pt x="334" y="3980"/>
                    <a:pt x="368" y="3980"/>
                  </a:cubicBezTo>
                  <a:cubicBezTo>
                    <a:pt x="507" y="3980"/>
                    <a:pt x="636" y="3890"/>
                    <a:pt x="678" y="3749"/>
                  </a:cubicBezTo>
                  <a:cubicBezTo>
                    <a:pt x="1053" y="2550"/>
                    <a:pt x="1724" y="1449"/>
                    <a:pt x="2624" y="559"/>
                  </a:cubicBezTo>
                  <a:cubicBezTo>
                    <a:pt x="2750" y="431"/>
                    <a:pt x="2755" y="226"/>
                    <a:pt x="2626" y="98"/>
                  </a:cubicBezTo>
                  <a:cubicBezTo>
                    <a:pt x="2561" y="33"/>
                    <a:pt x="2476" y="0"/>
                    <a:pt x="239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58"/>
            <p:cNvSpPr/>
            <p:nvPr/>
          </p:nvSpPr>
          <p:spPr>
            <a:xfrm>
              <a:off x="6337340" y="1857193"/>
              <a:ext cx="92428" cy="64466"/>
            </a:xfrm>
            <a:custGeom>
              <a:avLst/>
              <a:gdLst/>
              <a:ahLst/>
              <a:cxnLst/>
              <a:rect l="l" t="t" r="r" b="b"/>
              <a:pathLst>
                <a:path w="3993" h="2785" extrusionOk="0">
                  <a:moveTo>
                    <a:pt x="368" y="1"/>
                  </a:moveTo>
                  <a:cubicBezTo>
                    <a:pt x="232" y="1"/>
                    <a:pt x="104" y="86"/>
                    <a:pt x="58" y="222"/>
                  </a:cubicBezTo>
                  <a:cubicBezTo>
                    <a:pt x="1" y="393"/>
                    <a:pt x="90" y="579"/>
                    <a:pt x="260" y="639"/>
                  </a:cubicBezTo>
                  <a:cubicBezTo>
                    <a:pt x="1449" y="1051"/>
                    <a:pt x="2529" y="1757"/>
                    <a:pt x="3389" y="2680"/>
                  </a:cubicBezTo>
                  <a:cubicBezTo>
                    <a:pt x="3455" y="2751"/>
                    <a:pt x="3539" y="2785"/>
                    <a:pt x="3628" y="2785"/>
                  </a:cubicBezTo>
                  <a:cubicBezTo>
                    <a:pt x="3707" y="2785"/>
                    <a:pt x="3788" y="2756"/>
                    <a:pt x="3851" y="2698"/>
                  </a:cubicBezTo>
                  <a:cubicBezTo>
                    <a:pt x="3982" y="2572"/>
                    <a:pt x="3993" y="2365"/>
                    <a:pt x="3867" y="2234"/>
                  </a:cubicBezTo>
                  <a:cubicBezTo>
                    <a:pt x="2933" y="1232"/>
                    <a:pt x="1763" y="464"/>
                    <a:pt x="473" y="18"/>
                  </a:cubicBezTo>
                  <a:cubicBezTo>
                    <a:pt x="438" y="6"/>
                    <a:pt x="403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58"/>
            <p:cNvSpPr/>
            <p:nvPr/>
          </p:nvSpPr>
          <p:spPr>
            <a:xfrm>
              <a:off x="6090379" y="2031656"/>
              <a:ext cx="37105" cy="102937"/>
            </a:xfrm>
            <a:custGeom>
              <a:avLst/>
              <a:gdLst/>
              <a:ahLst/>
              <a:cxnLst/>
              <a:rect l="l" t="t" r="r" b="b"/>
              <a:pathLst>
                <a:path w="1603" h="4447" extrusionOk="0">
                  <a:moveTo>
                    <a:pt x="331" y="0"/>
                  </a:moveTo>
                  <a:cubicBezTo>
                    <a:pt x="150" y="0"/>
                    <a:pt x="3" y="145"/>
                    <a:pt x="0" y="323"/>
                  </a:cubicBezTo>
                  <a:lnTo>
                    <a:pt x="0" y="412"/>
                  </a:lnTo>
                  <a:cubicBezTo>
                    <a:pt x="0" y="1752"/>
                    <a:pt x="323" y="3088"/>
                    <a:pt x="936" y="4268"/>
                  </a:cubicBezTo>
                  <a:cubicBezTo>
                    <a:pt x="997" y="4381"/>
                    <a:pt x="1110" y="4446"/>
                    <a:pt x="1228" y="4446"/>
                  </a:cubicBezTo>
                  <a:cubicBezTo>
                    <a:pt x="1277" y="4446"/>
                    <a:pt x="1330" y="4433"/>
                    <a:pt x="1380" y="4409"/>
                  </a:cubicBezTo>
                  <a:cubicBezTo>
                    <a:pt x="1540" y="4328"/>
                    <a:pt x="1603" y="4126"/>
                    <a:pt x="1521" y="3966"/>
                  </a:cubicBezTo>
                  <a:cubicBezTo>
                    <a:pt x="947" y="2865"/>
                    <a:pt x="656" y="1669"/>
                    <a:pt x="656" y="412"/>
                  </a:cubicBezTo>
                  <a:lnTo>
                    <a:pt x="656" y="331"/>
                  </a:lnTo>
                  <a:cubicBezTo>
                    <a:pt x="658" y="150"/>
                    <a:pt x="512" y="3"/>
                    <a:pt x="33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8"/>
            <p:cNvSpPr/>
            <p:nvPr/>
          </p:nvSpPr>
          <p:spPr>
            <a:xfrm>
              <a:off x="6404745" y="2092997"/>
              <a:ext cx="65531" cy="91178"/>
            </a:xfrm>
            <a:custGeom>
              <a:avLst/>
              <a:gdLst/>
              <a:ahLst/>
              <a:cxnLst/>
              <a:rect l="l" t="t" r="r" b="b"/>
              <a:pathLst>
                <a:path w="2831" h="3939" extrusionOk="0">
                  <a:moveTo>
                    <a:pt x="2462" y="1"/>
                  </a:moveTo>
                  <a:cubicBezTo>
                    <a:pt x="2325" y="1"/>
                    <a:pt x="2196" y="89"/>
                    <a:pt x="2148" y="225"/>
                  </a:cubicBezTo>
                  <a:cubicBezTo>
                    <a:pt x="1750" y="1416"/>
                    <a:pt x="1054" y="2504"/>
                    <a:pt x="139" y="3375"/>
                  </a:cubicBezTo>
                  <a:cubicBezTo>
                    <a:pt x="8" y="3498"/>
                    <a:pt x="0" y="3706"/>
                    <a:pt x="126" y="3837"/>
                  </a:cubicBezTo>
                  <a:cubicBezTo>
                    <a:pt x="192" y="3905"/>
                    <a:pt x="275" y="3939"/>
                    <a:pt x="365" y="3939"/>
                  </a:cubicBezTo>
                  <a:cubicBezTo>
                    <a:pt x="446" y="3939"/>
                    <a:pt x="525" y="3910"/>
                    <a:pt x="590" y="3850"/>
                  </a:cubicBezTo>
                  <a:cubicBezTo>
                    <a:pt x="1584" y="2906"/>
                    <a:pt x="2340" y="1725"/>
                    <a:pt x="2772" y="435"/>
                  </a:cubicBezTo>
                  <a:cubicBezTo>
                    <a:pt x="2830" y="264"/>
                    <a:pt x="2736" y="78"/>
                    <a:pt x="2565" y="18"/>
                  </a:cubicBezTo>
                  <a:cubicBezTo>
                    <a:pt x="2531" y="6"/>
                    <a:pt x="2497" y="1"/>
                    <a:pt x="24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8"/>
            <p:cNvSpPr/>
            <p:nvPr/>
          </p:nvSpPr>
          <p:spPr>
            <a:xfrm>
              <a:off x="6142276" y="2163573"/>
              <a:ext cx="93331" cy="62869"/>
            </a:xfrm>
            <a:custGeom>
              <a:avLst/>
              <a:gdLst/>
              <a:ahLst/>
              <a:cxnLst/>
              <a:rect l="l" t="t" r="r" b="b"/>
              <a:pathLst>
                <a:path w="4032" h="2716" extrusionOk="0">
                  <a:moveTo>
                    <a:pt x="362" y="0"/>
                  </a:moveTo>
                  <a:cubicBezTo>
                    <a:pt x="280" y="0"/>
                    <a:pt x="197" y="31"/>
                    <a:pt x="134" y="93"/>
                  </a:cubicBezTo>
                  <a:cubicBezTo>
                    <a:pt x="3" y="219"/>
                    <a:pt x="1" y="428"/>
                    <a:pt x="126" y="557"/>
                  </a:cubicBezTo>
                  <a:cubicBezTo>
                    <a:pt x="1081" y="1540"/>
                    <a:pt x="2272" y="2280"/>
                    <a:pt x="3568" y="2700"/>
                  </a:cubicBezTo>
                  <a:cubicBezTo>
                    <a:pt x="3599" y="2710"/>
                    <a:pt x="3636" y="2715"/>
                    <a:pt x="3667" y="2715"/>
                  </a:cubicBezTo>
                  <a:cubicBezTo>
                    <a:pt x="3806" y="2715"/>
                    <a:pt x="3935" y="2629"/>
                    <a:pt x="3979" y="2490"/>
                  </a:cubicBezTo>
                  <a:cubicBezTo>
                    <a:pt x="4032" y="2319"/>
                    <a:pt x="3937" y="2133"/>
                    <a:pt x="3767" y="2078"/>
                  </a:cubicBezTo>
                  <a:cubicBezTo>
                    <a:pt x="2574" y="1690"/>
                    <a:pt x="1475" y="1005"/>
                    <a:pt x="596" y="101"/>
                  </a:cubicBezTo>
                  <a:cubicBezTo>
                    <a:pt x="533" y="34"/>
                    <a:pt x="448" y="0"/>
                    <a:pt x="3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8"/>
            <p:cNvSpPr/>
            <p:nvPr/>
          </p:nvSpPr>
          <p:spPr>
            <a:xfrm>
              <a:off x="6443587" y="1951357"/>
              <a:ext cx="35369" cy="103261"/>
            </a:xfrm>
            <a:custGeom>
              <a:avLst/>
              <a:gdLst/>
              <a:ahLst/>
              <a:cxnLst/>
              <a:rect l="l" t="t" r="r" b="b"/>
              <a:pathLst>
                <a:path w="1528" h="4461" extrusionOk="0">
                  <a:moveTo>
                    <a:pt x="376" y="0"/>
                  </a:moveTo>
                  <a:cubicBezTo>
                    <a:pt x="327" y="0"/>
                    <a:pt x="278" y="11"/>
                    <a:pt x="232" y="34"/>
                  </a:cubicBezTo>
                  <a:cubicBezTo>
                    <a:pt x="66" y="112"/>
                    <a:pt x="1" y="309"/>
                    <a:pt x="79" y="472"/>
                  </a:cubicBezTo>
                  <a:cubicBezTo>
                    <a:pt x="604" y="1536"/>
                    <a:pt x="871" y="2685"/>
                    <a:pt x="871" y="3881"/>
                  </a:cubicBezTo>
                  <a:cubicBezTo>
                    <a:pt x="871" y="3963"/>
                    <a:pt x="871" y="4041"/>
                    <a:pt x="866" y="4125"/>
                  </a:cubicBezTo>
                  <a:cubicBezTo>
                    <a:pt x="861" y="4304"/>
                    <a:pt x="1005" y="4456"/>
                    <a:pt x="1186" y="4461"/>
                  </a:cubicBezTo>
                  <a:lnTo>
                    <a:pt x="1194" y="4461"/>
                  </a:lnTo>
                  <a:cubicBezTo>
                    <a:pt x="1372" y="4461"/>
                    <a:pt x="1517" y="4322"/>
                    <a:pt x="1522" y="4144"/>
                  </a:cubicBezTo>
                  <a:cubicBezTo>
                    <a:pt x="1527" y="4060"/>
                    <a:pt x="1527" y="3970"/>
                    <a:pt x="1527" y="3881"/>
                  </a:cubicBezTo>
                  <a:cubicBezTo>
                    <a:pt x="1527" y="2583"/>
                    <a:pt x="1239" y="1340"/>
                    <a:pt x="670" y="183"/>
                  </a:cubicBezTo>
                  <a:cubicBezTo>
                    <a:pt x="613" y="67"/>
                    <a:pt x="497" y="0"/>
                    <a:pt x="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8"/>
            <p:cNvSpPr/>
            <p:nvPr/>
          </p:nvSpPr>
          <p:spPr>
            <a:xfrm>
              <a:off x="6273175" y="2200401"/>
              <a:ext cx="104210" cy="35138"/>
            </a:xfrm>
            <a:custGeom>
              <a:avLst/>
              <a:gdLst/>
              <a:ahLst/>
              <a:cxnLst/>
              <a:rect l="l" t="t" r="r" b="b"/>
              <a:pathLst>
                <a:path w="4502" h="1518" extrusionOk="0">
                  <a:moveTo>
                    <a:pt x="4128" y="1"/>
                  </a:moveTo>
                  <a:cubicBezTo>
                    <a:pt x="4078" y="1"/>
                    <a:pt x="4027" y="12"/>
                    <a:pt x="3979" y="36"/>
                  </a:cubicBezTo>
                  <a:cubicBezTo>
                    <a:pt x="2896" y="584"/>
                    <a:pt x="1721" y="862"/>
                    <a:pt x="499" y="862"/>
                  </a:cubicBezTo>
                  <a:cubicBezTo>
                    <a:pt x="446" y="862"/>
                    <a:pt x="391" y="862"/>
                    <a:pt x="339" y="860"/>
                  </a:cubicBezTo>
                  <a:cubicBezTo>
                    <a:pt x="337" y="860"/>
                    <a:pt x="336" y="860"/>
                    <a:pt x="334" y="860"/>
                  </a:cubicBezTo>
                  <a:cubicBezTo>
                    <a:pt x="155" y="860"/>
                    <a:pt x="6" y="1003"/>
                    <a:pt x="3" y="1182"/>
                  </a:cubicBezTo>
                  <a:cubicBezTo>
                    <a:pt x="0" y="1361"/>
                    <a:pt x="145" y="1513"/>
                    <a:pt x="326" y="1515"/>
                  </a:cubicBezTo>
                  <a:cubicBezTo>
                    <a:pt x="383" y="1515"/>
                    <a:pt x="438" y="1518"/>
                    <a:pt x="499" y="1518"/>
                  </a:cubicBezTo>
                  <a:cubicBezTo>
                    <a:pt x="1826" y="1518"/>
                    <a:pt x="3098" y="1216"/>
                    <a:pt x="4276" y="624"/>
                  </a:cubicBezTo>
                  <a:cubicBezTo>
                    <a:pt x="4436" y="542"/>
                    <a:pt x="4501" y="346"/>
                    <a:pt x="4420" y="186"/>
                  </a:cubicBezTo>
                  <a:cubicBezTo>
                    <a:pt x="4362" y="67"/>
                    <a:pt x="4247" y="1"/>
                    <a:pt x="412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8"/>
            <p:cNvSpPr/>
            <p:nvPr/>
          </p:nvSpPr>
          <p:spPr>
            <a:xfrm>
              <a:off x="6317132" y="1893836"/>
              <a:ext cx="44513" cy="26319"/>
            </a:xfrm>
            <a:custGeom>
              <a:avLst/>
              <a:gdLst/>
              <a:ahLst/>
              <a:cxnLst/>
              <a:rect l="l" t="t" r="r" b="b"/>
              <a:pathLst>
                <a:path w="1923" h="1137" extrusionOk="0">
                  <a:moveTo>
                    <a:pt x="362" y="1"/>
                  </a:moveTo>
                  <a:cubicBezTo>
                    <a:pt x="220" y="1"/>
                    <a:pt x="89" y="92"/>
                    <a:pt x="48" y="237"/>
                  </a:cubicBezTo>
                  <a:cubicBezTo>
                    <a:pt x="0" y="407"/>
                    <a:pt x="97" y="591"/>
                    <a:pt x="270" y="638"/>
                  </a:cubicBezTo>
                  <a:cubicBezTo>
                    <a:pt x="661" y="753"/>
                    <a:pt x="1039" y="908"/>
                    <a:pt x="1396" y="1097"/>
                  </a:cubicBezTo>
                  <a:cubicBezTo>
                    <a:pt x="1446" y="1123"/>
                    <a:pt x="1498" y="1136"/>
                    <a:pt x="1550" y="1136"/>
                  </a:cubicBezTo>
                  <a:cubicBezTo>
                    <a:pt x="1668" y="1136"/>
                    <a:pt x="1779" y="1076"/>
                    <a:pt x="1839" y="963"/>
                  </a:cubicBezTo>
                  <a:cubicBezTo>
                    <a:pt x="1923" y="803"/>
                    <a:pt x="1863" y="606"/>
                    <a:pt x="1705" y="520"/>
                  </a:cubicBezTo>
                  <a:cubicBezTo>
                    <a:pt x="1307" y="307"/>
                    <a:pt x="887" y="137"/>
                    <a:pt x="454" y="14"/>
                  </a:cubicBezTo>
                  <a:cubicBezTo>
                    <a:pt x="423" y="5"/>
                    <a:pt x="393" y="1"/>
                    <a:pt x="36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8"/>
            <p:cNvSpPr/>
            <p:nvPr/>
          </p:nvSpPr>
          <p:spPr>
            <a:xfrm>
              <a:off x="6386158" y="1938117"/>
              <a:ext cx="34258" cy="39397"/>
            </a:xfrm>
            <a:custGeom>
              <a:avLst/>
              <a:gdLst/>
              <a:ahLst/>
              <a:cxnLst/>
              <a:rect l="l" t="t" r="r" b="b"/>
              <a:pathLst>
                <a:path w="1480" h="1702" extrusionOk="0">
                  <a:moveTo>
                    <a:pt x="368" y="1"/>
                  </a:moveTo>
                  <a:cubicBezTo>
                    <a:pt x="292" y="1"/>
                    <a:pt x="215" y="27"/>
                    <a:pt x="153" y="81"/>
                  </a:cubicBezTo>
                  <a:cubicBezTo>
                    <a:pt x="14" y="199"/>
                    <a:pt x="1" y="404"/>
                    <a:pt x="119" y="543"/>
                  </a:cubicBezTo>
                  <a:cubicBezTo>
                    <a:pt x="383" y="847"/>
                    <a:pt x="619" y="1183"/>
                    <a:pt x="821" y="1537"/>
                  </a:cubicBezTo>
                  <a:cubicBezTo>
                    <a:pt x="879" y="1642"/>
                    <a:pt x="992" y="1702"/>
                    <a:pt x="1105" y="1702"/>
                  </a:cubicBezTo>
                  <a:cubicBezTo>
                    <a:pt x="1162" y="1702"/>
                    <a:pt x="1215" y="1689"/>
                    <a:pt x="1267" y="1660"/>
                  </a:cubicBezTo>
                  <a:cubicBezTo>
                    <a:pt x="1425" y="1571"/>
                    <a:pt x="1480" y="1371"/>
                    <a:pt x="1391" y="1214"/>
                  </a:cubicBezTo>
                  <a:cubicBezTo>
                    <a:pt x="1170" y="823"/>
                    <a:pt x="908" y="453"/>
                    <a:pt x="614" y="112"/>
                  </a:cubicBezTo>
                  <a:cubicBezTo>
                    <a:pt x="550" y="38"/>
                    <a:pt x="460" y="1"/>
                    <a:pt x="36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8"/>
            <p:cNvSpPr/>
            <p:nvPr/>
          </p:nvSpPr>
          <p:spPr>
            <a:xfrm>
              <a:off x="6393750" y="2094015"/>
              <a:ext cx="32268" cy="40878"/>
            </a:xfrm>
            <a:custGeom>
              <a:avLst/>
              <a:gdLst/>
              <a:ahLst/>
              <a:cxnLst/>
              <a:rect l="l" t="t" r="r" b="b"/>
              <a:pathLst>
                <a:path w="1394" h="1766" extrusionOk="0">
                  <a:moveTo>
                    <a:pt x="1020" y="0"/>
                  </a:moveTo>
                  <a:cubicBezTo>
                    <a:pt x="896" y="0"/>
                    <a:pt x="776" y="71"/>
                    <a:pt x="722" y="194"/>
                  </a:cubicBezTo>
                  <a:cubicBezTo>
                    <a:pt x="554" y="561"/>
                    <a:pt x="349" y="915"/>
                    <a:pt x="108" y="1243"/>
                  </a:cubicBezTo>
                  <a:cubicBezTo>
                    <a:pt x="0" y="1390"/>
                    <a:pt x="34" y="1595"/>
                    <a:pt x="181" y="1702"/>
                  </a:cubicBezTo>
                  <a:cubicBezTo>
                    <a:pt x="239" y="1744"/>
                    <a:pt x="305" y="1765"/>
                    <a:pt x="375" y="1765"/>
                  </a:cubicBezTo>
                  <a:cubicBezTo>
                    <a:pt x="472" y="1760"/>
                    <a:pt x="572" y="1713"/>
                    <a:pt x="638" y="1626"/>
                  </a:cubicBezTo>
                  <a:cubicBezTo>
                    <a:pt x="903" y="1262"/>
                    <a:pt x="1131" y="873"/>
                    <a:pt x="1320" y="462"/>
                  </a:cubicBezTo>
                  <a:cubicBezTo>
                    <a:pt x="1393" y="299"/>
                    <a:pt x="1322" y="102"/>
                    <a:pt x="1154" y="29"/>
                  </a:cubicBezTo>
                  <a:cubicBezTo>
                    <a:pt x="1111" y="9"/>
                    <a:pt x="1065" y="0"/>
                    <a:pt x="102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8"/>
            <p:cNvSpPr/>
            <p:nvPr/>
          </p:nvSpPr>
          <p:spPr>
            <a:xfrm>
              <a:off x="6328660" y="2156074"/>
              <a:ext cx="43610" cy="28657"/>
            </a:xfrm>
            <a:custGeom>
              <a:avLst/>
              <a:gdLst/>
              <a:ahLst/>
              <a:cxnLst/>
              <a:rect l="l" t="t" r="r" b="b"/>
              <a:pathLst>
                <a:path w="1884" h="1238" extrusionOk="0">
                  <a:moveTo>
                    <a:pt x="1516" y="1"/>
                  </a:moveTo>
                  <a:cubicBezTo>
                    <a:pt x="1453" y="1"/>
                    <a:pt x="1390" y="18"/>
                    <a:pt x="1333" y="55"/>
                  </a:cubicBezTo>
                  <a:cubicBezTo>
                    <a:pt x="992" y="272"/>
                    <a:pt x="630" y="461"/>
                    <a:pt x="252" y="606"/>
                  </a:cubicBezTo>
                  <a:cubicBezTo>
                    <a:pt x="85" y="671"/>
                    <a:pt x="1" y="860"/>
                    <a:pt x="66" y="1028"/>
                  </a:cubicBezTo>
                  <a:cubicBezTo>
                    <a:pt x="113" y="1159"/>
                    <a:pt x="239" y="1238"/>
                    <a:pt x="371" y="1238"/>
                  </a:cubicBezTo>
                  <a:cubicBezTo>
                    <a:pt x="410" y="1238"/>
                    <a:pt x="449" y="1230"/>
                    <a:pt x="489" y="1214"/>
                  </a:cubicBezTo>
                  <a:cubicBezTo>
                    <a:pt x="908" y="1054"/>
                    <a:pt x="1312" y="847"/>
                    <a:pt x="1687" y="600"/>
                  </a:cubicBezTo>
                  <a:cubicBezTo>
                    <a:pt x="1839" y="503"/>
                    <a:pt x="1884" y="299"/>
                    <a:pt x="1787" y="149"/>
                  </a:cubicBezTo>
                  <a:cubicBezTo>
                    <a:pt x="1727" y="53"/>
                    <a:pt x="1623" y="1"/>
                    <a:pt x="15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8"/>
            <p:cNvSpPr/>
            <p:nvPr/>
          </p:nvSpPr>
          <p:spPr>
            <a:xfrm>
              <a:off x="6420694" y="2012629"/>
              <a:ext cx="17337" cy="44860"/>
            </a:xfrm>
            <a:custGeom>
              <a:avLst/>
              <a:gdLst/>
              <a:ahLst/>
              <a:cxnLst/>
              <a:rect l="l" t="t" r="r" b="b"/>
              <a:pathLst>
                <a:path w="749" h="1938" extrusionOk="0">
                  <a:moveTo>
                    <a:pt x="353" y="1"/>
                  </a:moveTo>
                  <a:cubicBezTo>
                    <a:pt x="337" y="1"/>
                    <a:pt x="321" y="2"/>
                    <a:pt x="305" y="4"/>
                  </a:cubicBezTo>
                  <a:cubicBezTo>
                    <a:pt x="124" y="30"/>
                    <a:pt x="1" y="198"/>
                    <a:pt x="27" y="377"/>
                  </a:cubicBezTo>
                  <a:cubicBezTo>
                    <a:pt x="66" y="657"/>
                    <a:pt x="87" y="946"/>
                    <a:pt x="87" y="1234"/>
                  </a:cubicBezTo>
                  <a:cubicBezTo>
                    <a:pt x="87" y="1352"/>
                    <a:pt x="85" y="1470"/>
                    <a:pt x="80" y="1588"/>
                  </a:cubicBezTo>
                  <a:cubicBezTo>
                    <a:pt x="69" y="1769"/>
                    <a:pt x="205" y="1924"/>
                    <a:pt x="386" y="1937"/>
                  </a:cubicBezTo>
                  <a:lnTo>
                    <a:pt x="407" y="1937"/>
                  </a:lnTo>
                  <a:cubicBezTo>
                    <a:pt x="581" y="1937"/>
                    <a:pt x="725" y="1801"/>
                    <a:pt x="735" y="1628"/>
                  </a:cubicBezTo>
                  <a:cubicBezTo>
                    <a:pt x="741" y="1497"/>
                    <a:pt x="748" y="1365"/>
                    <a:pt x="748" y="1234"/>
                  </a:cubicBezTo>
                  <a:cubicBezTo>
                    <a:pt x="748" y="917"/>
                    <a:pt x="725" y="594"/>
                    <a:pt x="678" y="280"/>
                  </a:cubicBezTo>
                  <a:cubicBezTo>
                    <a:pt x="656" y="119"/>
                    <a:pt x="515" y="1"/>
                    <a:pt x="35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8"/>
            <p:cNvSpPr/>
            <p:nvPr/>
          </p:nvSpPr>
          <p:spPr>
            <a:xfrm>
              <a:off x="6174335" y="2137764"/>
              <a:ext cx="40207" cy="33680"/>
            </a:xfrm>
            <a:custGeom>
              <a:avLst/>
              <a:gdLst/>
              <a:ahLst/>
              <a:cxnLst/>
              <a:rect l="l" t="t" r="r" b="b"/>
              <a:pathLst>
                <a:path w="1737" h="1455" extrusionOk="0">
                  <a:moveTo>
                    <a:pt x="364" y="0"/>
                  </a:moveTo>
                  <a:cubicBezTo>
                    <a:pt x="278" y="0"/>
                    <a:pt x="193" y="33"/>
                    <a:pt x="129" y="98"/>
                  </a:cubicBezTo>
                  <a:cubicBezTo>
                    <a:pt x="0" y="224"/>
                    <a:pt x="6" y="434"/>
                    <a:pt x="132" y="560"/>
                  </a:cubicBezTo>
                  <a:cubicBezTo>
                    <a:pt x="454" y="875"/>
                    <a:pt x="808" y="1155"/>
                    <a:pt x="1186" y="1402"/>
                  </a:cubicBezTo>
                  <a:cubicBezTo>
                    <a:pt x="1241" y="1438"/>
                    <a:pt x="1299" y="1454"/>
                    <a:pt x="1362" y="1454"/>
                  </a:cubicBezTo>
                  <a:cubicBezTo>
                    <a:pt x="1469" y="1454"/>
                    <a:pt x="1574" y="1402"/>
                    <a:pt x="1637" y="1302"/>
                  </a:cubicBezTo>
                  <a:cubicBezTo>
                    <a:pt x="1737" y="1153"/>
                    <a:pt x="1690" y="951"/>
                    <a:pt x="1540" y="851"/>
                  </a:cubicBezTo>
                  <a:cubicBezTo>
                    <a:pt x="1202" y="631"/>
                    <a:pt x="879" y="376"/>
                    <a:pt x="591" y="93"/>
                  </a:cubicBezTo>
                  <a:cubicBezTo>
                    <a:pt x="529" y="31"/>
                    <a:pt x="446" y="0"/>
                    <a:pt x="3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8"/>
            <p:cNvSpPr/>
            <p:nvPr/>
          </p:nvSpPr>
          <p:spPr>
            <a:xfrm>
              <a:off x="6134197" y="2066122"/>
              <a:ext cx="26620" cy="43332"/>
            </a:xfrm>
            <a:custGeom>
              <a:avLst/>
              <a:gdLst/>
              <a:ahLst/>
              <a:cxnLst/>
              <a:rect l="l" t="t" r="r" b="b"/>
              <a:pathLst>
                <a:path w="1150" h="1872" extrusionOk="0">
                  <a:moveTo>
                    <a:pt x="365" y="0"/>
                  </a:moveTo>
                  <a:cubicBezTo>
                    <a:pt x="340" y="0"/>
                    <a:pt x="314" y="3"/>
                    <a:pt x="289" y="9"/>
                  </a:cubicBezTo>
                  <a:cubicBezTo>
                    <a:pt x="114" y="48"/>
                    <a:pt x="1" y="224"/>
                    <a:pt x="43" y="403"/>
                  </a:cubicBezTo>
                  <a:cubicBezTo>
                    <a:pt x="142" y="841"/>
                    <a:pt x="289" y="1271"/>
                    <a:pt x="475" y="1680"/>
                  </a:cubicBezTo>
                  <a:cubicBezTo>
                    <a:pt x="533" y="1798"/>
                    <a:pt x="651" y="1871"/>
                    <a:pt x="774" y="1871"/>
                  </a:cubicBezTo>
                  <a:cubicBezTo>
                    <a:pt x="822" y="1871"/>
                    <a:pt x="866" y="1861"/>
                    <a:pt x="913" y="1840"/>
                  </a:cubicBezTo>
                  <a:cubicBezTo>
                    <a:pt x="1076" y="1766"/>
                    <a:pt x="1150" y="1572"/>
                    <a:pt x="1073" y="1404"/>
                  </a:cubicBezTo>
                  <a:cubicBezTo>
                    <a:pt x="906" y="1037"/>
                    <a:pt x="774" y="652"/>
                    <a:pt x="683" y="256"/>
                  </a:cubicBezTo>
                  <a:cubicBezTo>
                    <a:pt x="649" y="103"/>
                    <a:pt x="513" y="0"/>
                    <a:pt x="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8"/>
            <p:cNvSpPr/>
            <p:nvPr/>
          </p:nvSpPr>
          <p:spPr>
            <a:xfrm>
              <a:off x="6166025" y="1917955"/>
              <a:ext cx="38633" cy="35531"/>
            </a:xfrm>
            <a:custGeom>
              <a:avLst/>
              <a:gdLst/>
              <a:ahLst/>
              <a:cxnLst/>
              <a:rect l="l" t="t" r="r" b="b"/>
              <a:pathLst>
                <a:path w="1669" h="1535" extrusionOk="0">
                  <a:moveTo>
                    <a:pt x="1298" y="0"/>
                  </a:moveTo>
                  <a:cubicBezTo>
                    <a:pt x="1229" y="0"/>
                    <a:pt x="1159" y="22"/>
                    <a:pt x="1099" y="68"/>
                  </a:cubicBezTo>
                  <a:cubicBezTo>
                    <a:pt x="740" y="341"/>
                    <a:pt x="412" y="653"/>
                    <a:pt x="118" y="994"/>
                  </a:cubicBezTo>
                  <a:cubicBezTo>
                    <a:pt x="0" y="1130"/>
                    <a:pt x="13" y="1338"/>
                    <a:pt x="150" y="1456"/>
                  </a:cubicBezTo>
                  <a:cubicBezTo>
                    <a:pt x="213" y="1508"/>
                    <a:pt x="289" y="1534"/>
                    <a:pt x="365" y="1534"/>
                  </a:cubicBezTo>
                  <a:cubicBezTo>
                    <a:pt x="456" y="1534"/>
                    <a:pt x="548" y="1495"/>
                    <a:pt x="614" y="1419"/>
                  </a:cubicBezTo>
                  <a:cubicBezTo>
                    <a:pt x="879" y="1115"/>
                    <a:pt x="1178" y="834"/>
                    <a:pt x="1498" y="587"/>
                  </a:cubicBezTo>
                  <a:cubicBezTo>
                    <a:pt x="1642" y="475"/>
                    <a:pt x="1668" y="273"/>
                    <a:pt x="1558" y="128"/>
                  </a:cubicBezTo>
                  <a:cubicBezTo>
                    <a:pt x="1492" y="44"/>
                    <a:pt x="1396" y="0"/>
                    <a:pt x="129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58"/>
            <p:cNvSpPr/>
            <p:nvPr/>
          </p:nvSpPr>
          <p:spPr>
            <a:xfrm>
              <a:off x="6234982" y="1888350"/>
              <a:ext cx="45508" cy="20694"/>
            </a:xfrm>
            <a:custGeom>
              <a:avLst/>
              <a:gdLst/>
              <a:ahLst/>
              <a:cxnLst/>
              <a:rect l="l" t="t" r="r" b="b"/>
              <a:pathLst>
                <a:path w="1966" h="894" extrusionOk="0">
                  <a:moveTo>
                    <a:pt x="1622" y="1"/>
                  </a:moveTo>
                  <a:cubicBezTo>
                    <a:pt x="1614" y="1"/>
                    <a:pt x="1606" y="1"/>
                    <a:pt x="1598" y="2"/>
                  </a:cubicBezTo>
                  <a:cubicBezTo>
                    <a:pt x="1149" y="36"/>
                    <a:pt x="701" y="120"/>
                    <a:pt x="273" y="245"/>
                  </a:cubicBezTo>
                  <a:cubicBezTo>
                    <a:pt x="100" y="298"/>
                    <a:pt x="1" y="479"/>
                    <a:pt x="50" y="652"/>
                  </a:cubicBezTo>
                  <a:cubicBezTo>
                    <a:pt x="92" y="802"/>
                    <a:pt x="224" y="893"/>
                    <a:pt x="365" y="893"/>
                  </a:cubicBezTo>
                  <a:cubicBezTo>
                    <a:pt x="394" y="893"/>
                    <a:pt x="428" y="888"/>
                    <a:pt x="457" y="880"/>
                  </a:cubicBezTo>
                  <a:cubicBezTo>
                    <a:pt x="843" y="765"/>
                    <a:pt x="1246" y="689"/>
                    <a:pt x="1650" y="657"/>
                  </a:cubicBezTo>
                  <a:cubicBezTo>
                    <a:pt x="1831" y="644"/>
                    <a:pt x="1965" y="482"/>
                    <a:pt x="1952" y="303"/>
                  </a:cubicBezTo>
                  <a:cubicBezTo>
                    <a:pt x="1937" y="130"/>
                    <a:pt x="1793" y="1"/>
                    <a:pt x="16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58"/>
            <p:cNvSpPr/>
            <p:nvPr/>
          </p:nvSpPr>
          <p:spPr>
            <a:xfrm>
              <a:off x="6246833" y="2176420"/>
              <a:ext cx="45739" cy="18148"/>
            </a:xfrm>
            <a:custGeom>
              <a:avLst/>
              <a:gdLst/>
              <a:ahLst/>
              <a:cxnLst/>
              <a:rect l="l" t="t" r="r" b="b"/>
              <a:pathLst>
                <a:path w="1976" h="784" extrusionOk="0">
                  <a:moveTo>
                    <a:pt x="357" y="0"/>
                  </a:moveTo>
                  <a:cubicBezTo>
                    <a:pt x="205" y="0"/>
                    <a:pt x="69" y="108"/>
                    <a:pt x="37" y="264"/>
                  </a:cubicBezTo>
                  <a:cubicBezTo>
                    <a:pt x="0" y="440"/>
                    <a:pt x="116" y="613"/>
                    <a:pt x="291" y="650"/>
                  </a:cubicBezTo>
                  <a:cubicBezTo>
                    <a:pt x="732" y="742"/>
                    <a:pt x="1180" y="784"/>
                    <a:pt x="1637" y="784"/>
                  </a:cubicBezTo>
                  <a:lnTo>
                    <a:pt x="1647" y="784"/>
                  </a:lnTo>
                  <a:cubicBezTo>
                    <a:pt x="1826" y="784"/>
                    <a:pt x="1975" y="637"/>
                    <a:pt x="1975" y="456"/>
                  </a:cubicBezTo>
                  <a:cubicBezTo>
                    <a:pt x="1975" y="277"/>
                    <a:pt x="1826" y="128"/>
                    <a:pt x="1647" y="128"/>
                  </a:cubicBezTo>
                  <a:lnTo>
                    <a:pt x="1634" y="128"/>
                  </a:lnTo>
                  <a:cubicBezTo>
                    <a:pt x="1228" y="128"/>
                    <a:pt x="821" y="86"/>
                    <a:pt x="422" y="7"/>
                  </a:cubicBezTo>
                  <a:cubicBezTo>
                    <a:pt x="400" y="3"/>
                    <a:pt x="378" y="0"/>
                    <a:pt x="35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8"/>
            <p:cNvSpPr/>
            <p:nvPr/>
          </p:nvSpPr>
          <p:spPr>
            <a:xfrm>
              <a:off x="6132322" y="1984134"/>
              <a:ext cx="23819" cy="44027"/>
            </a:xfrm>
            <a:custGeom>
              <a:avLst/>
              <a:gdLst/>
              <a:ahLst/>
              <a:cxnLst/>
              <a:rect l="l" t="t" r="r" b="b"/>
              <a:pathLst>
                <a:path w="1029" h="1902" extrusionOk="0">
                  <a:moveTo>
                    <a:pt x="659" y="1"/>
                  </a:moveTo>
                  <a:cubicBezTo>
                    <a:pt x="525" y="1"/>
                    <a:pt x="399" y="84"/>
                    <a:pt x="349" y="217"/>
                  </a:cubicBezTo>
                  <a:cubicBezTo>
                    <a:pt x="197" y="640"/>
                    <a:pt x="87" y="1078"/>
                    <a:pt x="27" y="1524"/>
                  </a:cubicBezTo>
                  <a:cubicBezTo>
                    <a:pt x="0" y="1705"/>
                    <a:pt x="124" y="1870"/>
                    <a:pt x="305" y="1896"/>
                  </a:cubicBezTo>
                  <a:cubicBezTo>
                    <a:pt x="318" y="1901"/>
                    <a:pt x="334" y="1901"/>
                    <a:pt x="352" y="1901"/>
                  </a:cubicBezTo>
                  <a:cubicBezTo>
                    <a:pt x="512" y="1901"/>
                    <a:pt x="654" y="1783"/>
                    <a:pt x="675" y="1621"/>
                  </a:cubicBezTo>
                  <a:cubicBezTo>
                    <a:pt x="732" y="1219"/>
                    <a:pt x="829" y="823"/>
                    <a:pt x="968" y="440"/>
                  </a:cubicBezTo>
                  <a:cubicBezTo>
                    <a:pt x="1029" y="270"/>
                    <a:pt x="939" y="81"/>
                    <a:pt x="772" y="21"/>
                  </a:cubicBezTo>
                  <a:cubicBezTo>
                    <a:pt x="734" y="7"/>
                    <a:pt x="696" y="1"/>
                    <a:pt x="65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9" name="Google Shape;1583;p58">
            <a:extLst>
              <a:ext uri="{FF2B5EF4-FFF2-40B4-BE49-F238E27FC236}">
                <a16:creationId xmlns:a16="http://schemas.microsoft.com/office/drawing/2014/main" id="{0FC2C825-D66A-488E-A2DE-BC822D2FAB56}"/>
              </a:ext>
            </a:extLst>
          </p:cNvPr>
          <p:cNvCxnSpPr/>
          <p:nvPr/>
        </p:nvCxnSpPr>
        <p:spPr>
          <a:xfrm>
            <a:off x="-4134" y="1923950"/>
            <a:ext cx="1426800" cy="600"/>
          </a:xfrm>
          <a:prstGeom prst="bentConnector3">
            <a:avLst>
              <a:gd name="adj1" fmla="val 5000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203303448"/>
      </p:ext>
    </p:extLst>
  </p:cSld>
  <p:clrMapOvr>
    <a:masterClrMapping/>
  </p:clrMapOvr>
  <p:transition spd="slow">
    <p:push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 err="1"/>
              <a:t>Peek</a:t>
            </a:r>
            <a:r>
              <a:rPr lang="pt-BR"/>
              <a:t> </a:t>
            </a:r>
            <a:r>
              <a:rPr lang="pt-BR" err="1"/>
              <a:t>Into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Future</a:t>
            </a:r>
            <a:endParaRPr/>
          </a:p>
        </p:txBody>
      </p:sp>
      <p:sp>
        <p:nvSpPr>
          <p:cNvPr id="7" name="Google Shape;1118;p42">
            <a:extLst>
              <a:ext uri="{FF2B5EF4-FFF2-40B4-BE49-F238E27FC236}">
                <a16:creationId xmlns:a16="http://schemas.microsoft.com/office/drawing/2014/main" id="{DBAE0FEC-D773-4E06-9610-84AC785E2A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371090"/>
            <a:ext cx="7839209" cy="306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Agentes Virtuais de Segurança</a:t>
            </a:r>
          </a:p>
          <a:p>
            <a:pPr marL="596900" lvl="1" indent="0" algn="l">
              <a:buClr>
                <a:schemeClr val="dk2"/>
              </a:buClr>
              <a:buSzPts val="1600"/>
            </a:pPr>
            <a:r>
              <a:rPr lang="pt-BR"/>
              <a:t>- Utilização de avatares virtuais para interagir com a população em espaços públicos, discretamente avaliando riscos de segurança sem que haja necessidade de constante monitoramento físico.</a:t>
            </a:r>
          </a:p>
          <a:p>
            <a:pPr marL="139700" indent="0" algn="l">
              <a:buClr>
                <a:schemeClr val="dk2"/>
              </a:buClr>
              <a:buSzPts val="1600"/>
            </a:pPr>
            <a:endParaRPr lang="pt-BR"/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Inteligência Artificial Empática</a:t>
            </a:r>
          </a:p>
          <a:p>
            <a:pPr marL="596900" lvl="1" indent="0" algn="l">
              <a:buClr>
                <a:schemeClr val="dk2"/>
              </a:buClr>
              <a:buSzPts val="1600"/>
            </a:pPr>
            <a:r>
              <a:rPr lang="pt-BR"/>
              <a:t>- Utilizar IA para ler emoções em sinais não invasivos, como linguagem corporal, reduzindo a necessidade de vigilância visual.</a:t>
            </a:r>
          </a:p>
          <a:p>
            <a:pPr marL="139700" indent="0" algn="l">
              <a:buClr>
                <a:schemeClr val="dk2"/>
              </a:buClr>
              <a:buSzPts val="1600"/>
            </a:pPr>
            <a:endParaRPr lang="pt-BR"/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 err="1"/>
              <a:t>Hackeamento</a:t>
            </a:r>
            <a:r>
              <a:rPr lang="pt-BR"/>
              <a:t> Ético de Dados</a:t>
            </a:r>
          </a:p>
          <a:p>
            <a:pPr marL="596900" lvl="1" indent="0" algn="l">
              <a:buClr>
                <a:schemeClr val="dk2"/>
              </a:buClr>
              <a:buSzPts val="1600"/>
            </a:pPr>
            <a:r>
              <a:rPr lang="pt-BR"/>
              <a:t>- Contratação de especialistas na área para testes de intrusão e identificação de vulnerabilidades.</a:t>
            </a:r>
          </a:p>
        </p:txBody>
      </p:sp>
    </p:spTree>
    <p:extLst>
      <p:ext uri="{BB962C8B-B14F-4D97-AF65-F5344CB8AC3E}">
        <p14:creationId xmlns:p14="http://schemas.microsoft.com/office/powerpoint/2010/main" val="26741037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4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</a:t>
            </a:r>
            <a:r>
              <a:rPr lang="pt-BR" err="1"/>
              <a:t>Peek</a:t>
            </a:r>
            <a:r>
              <a:rPr lang="pt-BR"/>
              <a:t> </a:t>
            </a:r>
            <a:r>
              <a:rPr lang="pt-BR" err="1"/>
              <a:t>Into</a:t>
            </a:r>
            <a:r>
              <a:rPr lang="pt-BR"/>
              <a:t> </a:t>
            </a:r>
            <a:r>
              <a:rPr lang="pt-BR" err="1"/>
              <a:t>the</a:t>
            </a:r>
            <a:r>
              <a:rPr lang="pt-BR"/>
              <a:t> Future</a:t>
            </a:r>
            <a:endParaRPr/>
          </a:p>
        </p:txBody>
      </p:sp>
      <p:sp>
        <p:nvSpPr>
          <p:cNvPr id="7" name="Google Shape;1118;p42">
            <a:extLst>
              <a:ext uri="{FF2B5EF4-FFF2-40B4-BE49-F238E27FC236}">
                <a16:creationId xmlns:a16="http://schemas.microsoft.com/office/drawing/2014/main" id="{DBAE0FEC-D773-4E06-9610-84AC785E2AE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20000" y="1371090"/>
            <a:ext cx="7839209" cy="3062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Substituição de Dados em Tempo Real (Realidade Virtual)</a:t>
            </a:r>
          </a:p>
          <a:p>
            <a:pPr marL="596900" lvl="1" indent="0" algn="l">
              <a:buClr>
                <a:schemeClr val="dk2"/>
              </a:buClr>
              <a:buSzPts val="1600"/>
            </a:pPr>
            <a:r>
              <a:rPr lang="pt-BR"/>
              <a:t>- Uso de IA para simular um ambiente completamente virtual com base no mundo real, recriando o ambiente urbano em tempo real, tornando o mundo real invisível para as câmeras.</a:t>
            </a:r>
          </a:p>
          <a:p>
            <a:pPr marL="139700" indent="0" algn="l">
              <a:buClr>
                <a:schemeClr val="dk2"/>
              </a:buClr>
              <a:buSzPts val="1600"/>
            </a:pPr>
            <a:endParaRPr lang="pt-BR"/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 err="1"/>
              <a:t>Blockchain</a:t>
            </a:r>
            <a:r>
              <a:rPr lang="pt-BR"/>
              <a:t> de Consentimento</a:t>
            </a:r>
          </a:p>
          <a:p>
            <a:pPr marL="596900" lvl="1" indent="0" algn="l">
              <a:buClr>
                <a:schemeClr val="dk2"/>
              </a:buClr>
              <a:buSzPts val="1600"/>
            </a:pPr>
            <a:r>
              <a:rPr lang="pt-BR"/>
              <a:t>- Uso de </a:t>
            </a:r>
            <a:r>
              <a:rPr lang="pt-BR" err="1"/>
              <a:t>blockchain</a:t>
            </a:r>
            <a:r>
              <a:rPr lang="pt-BR"/>
              <a:t> para criar um registro de consentimento individual para monitoramento em diferentes níveis, permitindo que os cidadãos tenham mais controle sobre quais dados compartilhar.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endParaRPr lang="pt-BR"/>
          </a:p>
          <a:p>
            <a:pPr algn="l">
              <a:buClr>
                <a:schemeClr val="dk2"/>
              </a:buClr>
              <a:buSzPts val="1600"/>
              <a:buChar char="●"/>
            </a:pPr>
            <a:r>
              <a:rPr lang="pt-BR"/>
              <a:t>Feedback Acústico Adaptativo</a:t>
            </a:r>
          </a:p>
          <a:p>
            <a:pPr marL="596900" lvl="1" indent="0" algn="l">
              <a:buClr>
                <a:schemeClr val="dk2"/>
              </a:buClr>
              <a:buSzPts val="1600"/>
            </a:pPr>
            <a:r>
              <a:rPr lang="pt-BR"/>
              <a:t>- Sistemas de </a:t>
            </a:r>
            <a:r>
              <a:rPr lang="pt-BR" err="1"/>
              <a:t>sonificação</a:t>
            </a:r>
            <a:r>
              <a:rPr lang="pt-BR"/>
              <a:t> de dados a fim de monitorar o ambiente urbano, transformando padrões de dados em paisagens sonoras, que ocultam informações sensíveis.</a:t>
            </a:r>
          </a:p>
          <a:p>
            <a:pPr algn="l">
              <a:buClr>
                <a:schemeClr val="dk2"/>
              </a:buClr>
              <a:buSzPts val="1600"/>
              <a:buChar char="●"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06189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Inovação é a capacidade de... Steve Jobs - Pensador">
            <a:extLst>
              <a:ext uri="{FF2B5EF4-FFF2-40B4-BE49-F238E27FC236}">
                <a16:creationId xmlns:a16="http://schemas.microsoft.com/office/drawing/2014/main" id="{E066ACC0-1DC7-4CFA-B30F-7B5305AF8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373" y="620011"/>
            <a:ext cx="4943253" cy="370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8829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72"/>
          <p:cNvSpPr txBox="1">
            <a:spLocks noGrp="1"/>
          </p:cNvSpPr>
          <p:nvPr>
            <p:ph type="body" idx="1"/>
          </p:nvPr>
        </p:nvSpPr>
        <p:spPr>
          <a:xfrm>
            <a:off x="720000" y="1092325"/>
            <a:ext cx="7704000" cy="3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https://www.laquadrature.net/en/2014/11/07/conference-surveillance-de-masse-quand-la-realite-depasse-la-fiction/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https://idealsegurancaeletronica.com.br/blog/curiosidades/a-historia-das-cameras-de-seguranca/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https://www.bosch.com.br/noticias-e-historias/aiot/smart-cities/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https://diariodonordeste.verdesmares.com.br/ceara/drones-e-cameras-corporais-prefeitura-planeja-equipamentos-para-monitorar-seguranca-em-fortaleza-1.3414551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https://www.cobli.co/blog/rastreador-de-onibus/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https://folha.com/9cup36es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https://www.fortaleza.ce.gov.br/noticias/fortaleza-cidade-inteligente-prefeitura-anuncia-central-integrada-e-politica-publica-de-videomonitoramento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https://www.jornalcruzeiro.com.br/sorocaba-tem-quase-mil-cameras-de-vigilancia-em-espacos-publicos.html</a:t>
            </a:r>
          </a:p>
        </p:txBody>
      </p:sp>
      <p:sp>
        <p:nvSpPr>
          <p:cNvPr id="2248" name="Google Shape;2248;p7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842315458"/>
      </p:ext>
    </p:extLst>
  </p:cSld>
  <p:clrMapOvr>
    <a:masterClrMapping/>
  </p:clrMapOvr>
  <p:transition spd="slow">
    <p:push dir="u"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72"/>
          <p:cNvSpPr txBox="1">
            <a:spLocks noGrp="1"/>
          </p:cNvSpPr>
          <p:nvPr>
            <p:ph type="body" idx="1"/>
          </p:nvPr>
        </p:nvSpPr>
        <p:spPr>
          <a:xfrm>
            <a:off x="720000" y="1092325"/>
            <a:ext cx="7704000" cy="3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https://g1.globo.com/sp/sorocaba-jundiai/noticia/2023/11/28/prefeitura-integra-cameras-de-seguranca-particulares-ao-centro-de-operacoes-de-sorocaba.ghtml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https://www.saopaulo.sp.gov.br/spnoticias/na-imprensa/sistema-secreto-da-policia-pode-rastrear-qualquer-um/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https://g1.globo.com/sp/sorocaba-jundiai/noticia/2023/11/04/infracoes-de-transito-diminuem-em-jundiai-apos-instalacao-de-sistema-de-monitoramento-em-ruas-do-centro.ghtml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https://www.jornalcruzeiro.com.br/sorocaba/noticias/2022/02/689064-rolezinho-com-cerca-de-2-mil-jovens-e-interrompido-em-sorocaba.html?search=Antecipado+pela+GCM</a:t>
            </a:r>
            <a:endParaRPr lang="pt-BR" u="sng">
              <a:solidFill>
                <a:schemeClr val="hlink"/>
              </a:solidFill>
            </a:endParaRP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https://www.nsctotal.com.br/noticias/tecnologia-a-favor-do-transito-cameras-de-seguranca-auxiliam-o-fluxo-de-carros-em-blumenau</a:t>
            </a:r>
            <a:endParaRPr lang="pt-BR" u="sng">
              <a:solidFill>
                <a:schemeClr val="hlink"/>
              </a:solidFill>
            </a:endParaRP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https://www.avantia.com.br/blog/cameras-inteligentes-para-estacionamentos-saiba-o-que-sao-e-como-sao-usadas/</a:t>
            </a:r>
            <a:endParaRPr lang="pt-BR" u="sng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004897"/>
      </p:ext>
    </p:extLst>
  </p:cSld>
  <p:clrMapOvr>
    <a:masterClrMapping/>
  </p:clrMapOvr>
  <p:transition spd="slow">
    <p:push dir="u"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72"/>
          <p:cNvSpPr txBox="1">
            <a:spLocks noGrp="1"/>
          </p:cNvSpPr>
          <p:nvPr>
            <p:ph type="body" idx="1"/>
          </p:nvPr>
        </p:nvSpPr>
        <p:spPr>
          <a:xfrm>
            <a:off x="720000" y="1092325"/>
            <a:ext cx="7704000" cy="353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https://parceiros.estapar.com.br/blog/sensores-ajudam-achar-vagas-grandes-cidades</a:t>
            </a:r>
            <a:endParaRPr lang="pt-BR" u="sng">
              <a:solidFill>
                <a:schemeClr val="hlink"/>
              </a:solidFill>
            </a:endParaRP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https://www.techtarget.com/searchhrsoftware/definition/Hawthorne-effect</a:t>
            </a:r>
            <a:endParaRPr lang="pt-BR" u="sng">
              <a:solidFill>
                <a:schemeClr val="hlink"/>
              </a:solidFill>
            </a:endParaRP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https://exame.com/brasil/smart-sampa-prefeitura-de-sp-tentara-pela-3a-vez-implementar-cameras-de-reconhecimento-facial/</a:t>
            </a:r>
            <a:endParaRPr lang="pt-BR" u="sng">
              <a:solidFill>
                <a:schemeClr val="hlink"/>
              </a:solidFill>
            </a:endParaRP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https://www.uol.com.br/tilt/noticias/redacao/2019/01/19/a-sociedade-mais-vigiada-do-mundo-como-a-china-usa-o-reconhecimento-facial.htm</a:t>
            </a:r>
            <a:endParaRPr lang="pt-BR" u="sng">
              <a:solidFill>
                <a:schemeClr val="hlink"/>
              </a:solidFill>
            </a:endParaRP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https://pontospravoar.com/direto-da-europa-por-que-grande-parte-da-alemanha-esta-fora-do-mapa-do-google-street-view/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  <a:hlinkClick r:id="rId7"/>
              </a:rPr>
              <a:t>https://www.tecmundo.com.br/software/265066-google-street-view-retorna-alemanha-10-anos.htm</a:t>
            </a:r>
            <a:endParaRPr lang="pt-BR" u="sng">
              <a:solidFill>
                <a:schemeClr val="hlink"/>
              </a:solidFill>
            </a:endParaRP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</a:rPr>
              <a:t>https://youtu.be/NApYP_5wlKY?si=Sdbfk2CQe4JxpFSe</a:t>
            </a: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  <a:hlinkClick r:id="rId8"/>
              </a:rPr>
              <a:t>https://developers.google.com/mediapipe/solutions/vision/face_detector</a:t>
            </a:r>
            <a:endParaRPr lang="pt-BR" u="sng">
              <a:solidFill>
                <a:schemeClr val="hlink"/>
              </a:solidFill>
            </a:endParaRPr>
          </a:p>
          <a:p>
            <a:pPr>
              <a:spcBef>
                <a:spcPts val="300"/>
              </a:spcBef>
            </a:pPr>
            <a:r>
              <a:rPr lang="pt-BR" u="sng">
                <a:solidFill>
                  <a:schemeClr val="hlink"/>
                </a:solidFill>
                <a:hlinkClick r:id="rId9"/>
              </a:rPr>
              <a:t>https://docs.opencv.org/4.x/db/d28/tutorial_cascade_classifier.html</a:t>
            </a:r>
            <a:endParaRPr lang="pt-BR" u="sng">
              <a:solidFill>
                <a:schemeClr val="hlink"/>
              </a:solidFill>
            </a:endParaRPr>
          </a:p>
          <a:p>
            <a:pPr>
              <a:spcBef>
                <a:spcPts val="300"/>
              </a:spcBef>
            </a:pPr>
            <a:endParaRPr lang="pt-BR" u="sng">
              <a:solidFill>
                <a:schemeClr val="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7987273"/>
      </p:ext>
    </p:extLst>
  </p:cSld>
  <p:clrMapOvr>
    <a:masterClrMapping/>
  </p:clrMapOvr>
  <p:transition spd="slow">
    <p:push dir="u"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7" name="Google Shape;2247;p72"/>
          <p:cNvSpPr txBox="1">
            <a:spLocks noGrp="1"/>
          </p:cNvSpPr>
          <p:nvPr>
            <p:ph type="body" idx="1"/>
          </p:nvPr>
        </p:nvSpPr>
        <p:spPr>
          <a:xfrm>
            <a:off x="1286540" y="1520455"/>
            <a:ext cx="7137460" cy="311156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spcBef>
                <a:spcPts val="300"/>
              </a:spcBef>
            </a:pPr>
            <a:r>
              <a:rPr lang="pt-BR">
                <a:solidFill>
                  <a:schemeClr val="hlink"/>
                </a:solidFill>
              </a:rPr>
              <a:t>Lenovo</a:t>
            </a:r>
          </a:p>
          <a:p>
            <a:pPr>
              <a:spcBef>
                <a:spcPts val="300"/>
              </a:spcBef>
            </a:pPr>
            <a:r>
              <a:rPr lang="pt-BR" err="1">
                <a:solidFill>
                  <a:schemeClr val="hlink"/>
                </a:solidFill>
              </a:rPr>
              <a:t>Facens</a:t>
            </a:r>
            <a:r>
              <a:rPr lang="pt-BR">
                <a:solidFill>
                  <a:schemeClr val="hlink"/>
                </a:solidFill>
              </a:rPr>
              <a:t>/IPT/UFC</a:t>
            </a:r>
          </a:p>
          <a:p>
            <a:pPr>
              <a:spcBef>
                <a:spcPts val="300"/>
              </a:spcBef>
            </a:pPr>
            <a:r>
              <a:rPr lang="pt-BR">
                <a:solidFill>
                  <a:schemeClr val="hlink"/>
                </a:solidFill>
              </a:rPr>
              <a:t>Coordenadores, Professores e Mentores</a:t>
            </a:r>
          </a:p>
        </p:txBody>
      </p:sp>
      <p:sp>
        <p:nvSpPr>
          <p:cNvPr id="3" name="Google Shape;1174;p44">
            <a:extLst>
              <a:ext uri="{FF2B5EF4-FFF2-40B4-BE49-F238E27FC236}">
                <a16:creationId xmlns:a16="http://schemas.microsoft.com/office/drawing/2014/main" id="{A164D33B-4C3D-4CAD-8FC5-04FEC5B3FC7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Agradecimentos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214233132"/>
      </p:ext>
    </p:extLst>
  </p:cSld>
  <p:clrMapOvr>
    <a:masterClrMapping/>
  </p:clrMapOvr>
  <p:transition spd="slow">
    <p:push dir="u"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5" name="Google Shape;1885;p70"/>
          <p:cNvSpPr/>
          <p:nvPr/>
        </p:nvSpPr>
        <p:spPr>
          <a:xfrm>
            <a:off x="7213175" y="-353575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6" name="Google Shape;1886;p70"/>
          <p:cNvSpPr txBox="1">
            <a:spLocks noGrp="1"/>
          </p:cNvSpPr>
          <p:nvPr>
            <p:ph type="title"/>
          </p:nvPr>
        </p:nvSpPr>
        <p:spPr>
          <a:xfrm>
            <a:off x="713273" y="1090567"/>
            <a:ext cx="4377300" cy="122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400"/>
              <a:t>Obrigado</a:t>
            </a:r>
            <a:r>
              <a:rPr lang="en" sz="5400"/>
              <a:t>!</a:t>
            </a:r>
            <a:endParaRPr sz="5400"/>
          </a:p>
        </p:txBody>
      </p:sp>
      <p:grpSp>
        <p:nvGrpSpPr>
          <p:cNvPr id="1905" name="Google Shape;1905;p70"/>
          <p:cNvGrpSpPr/>
          <p:nvPr/>
        </p:nvGrpSpPr>
        <p:grpSpPr>
          <a:xfrm>
            <a:off x="6991610" y="3924233"/>
            <a:ext cx="386036" cy="961789"/>
            <a:chOff x="8587835" y="106283"/>
            <a:chExt cx="386036" cy="961789"/>
          </a:xfrm>
        </p:grpSpPr>
        <p:sp>
          <p:nvSpPr>
            <p:cNvPr id="1906" name="Google Shape;1906;p70"/>
            <p:cNvSpPr/>
            <p:nvPr/>
          </p:nvSpPr>
          <p:spPr>
            <a:xfrm>
              <a:off x="8587835" y="10628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70"/>
            <p:cNvSpPr/>
            <p:nvPr/>
          </p:nvSpPr>
          <p:spPr>
            <a:xfrm>
              <a:off x="8587835" y="25766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70"/>
            <p:cNvSpPr/>
            <p:nvPr/>
          </p:nvSpPr>
          <p:spPr>
            <a:xfrm>
              <a:off x="8587835" y="40905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70"/>
            <p:cNvSpPr/>
            <p:nvPr/>
          </p:nvSpPr>
          <p:spPr>
            <a:xfrm>
              <a:off x="8587835" y="56044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70"/>
            <p:cNvSpPr/>
            <p:nvPr/>
          </p:nvSpPr>
          <p:spPr>
            <a:xfrm>
              <a:off x="8587835" y="711828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70"/>
            <p:cNvSpPr/>
            <p:nvPr/>
          </p:nvSpPr>
          <p:spPr>
            <a:xfrm>
              <a:off x="8587835" y="863214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70"/>
            <p:cNvSpPr/>
            <p:nvPr/>
          </p:nvSpPr>
          <p:spPr>
            <a:xfrm>
              <a:off x="8587835" y="1014601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70"/>
            <p:cNvSpPr/>
            <p:nvPr/>
          </p:nvSpPr>
          <p:spPr>
            <a:xfrm>
              <a:off x="8754155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70"/>
            <p:cNvSpPr/>
            <p:nvPr/>
          </p:nvSpPr>
          <p:spPr>
            <a:xfrm>
              <a:off x="8754155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70"/>
            <p:cNvSpPr/>
            <p:nvPr/>
          </p:nvSpPr>
          <p:spPr>
            <a:xfrm>
              <a:off x="8754155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70"/>
            <p:cNvSpPr/>
            <p:nvPr/>
          </p:nvSpPr>
          <p:spPr>
            <a:xfrm>
              <a:off x="8754155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70"/>
            <p:cNvSpPr/>
            <p:nvPr/>
          </p:nvSpPr>
          <p:spPr>
            <a:xfrm>
              <a:off x="8754155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70"/>
            <p:cNvSpPr/>
            <p:nvPr/>
          </p:nvSpPr>
          <p:spPr>
            <a:xfrm>
              <a:off x="8754155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70"/>
            <p:cNvSpPr/>
            <p:nvPr/>
          </p:nvSpPr>
          <p:spPr>
            <a:xfrm>
              <a:off x="8754155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70"/>
            <p:cNvSpPr/>
            <p:nvPr/>
          </p:nvSpPr>
          <p:spPr>
            <a:xfrm>
              <a:off x="8920471" y="10635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70"/>
            <p:cNvSpPr/>
            <p:nvPr/>
          </p:nvSpPr>
          <p:spPr>
            <a:xfrm>
              <a:off x="8920471" y="257740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70"/>
            <p:cNvSpPr/>
            <p:nvPr/>
          </p:nvSpPr>
          <p:spPr>
            <a:xfrm>
              <a:off x="8920471" y="409126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70"/>
            <p:cNvSpPr/>
            <p:nvPr/>
          </p:nvSpPr>
          <p:spPr>
            <a:xfrm>
              <a:off x="8920471" y="560513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70"/>
            <p:cNvSpPr/>
            <p:nvPr/>
          </p:nvSpPr>
          <p:spPr>
            <a:xfrm>
              <a:off x="8920471" y="711899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70"/>
            <p:cNvSpPr/>
            <p:nvPr/>
          </p:nvSpPr>
          <p:spPr>
            <a:xfrm>
              <a:off x="8920471" y="863285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70"/>
            <p:cNvSpPr/>
            <p:nvPr/>
          </p:nvSpPr>
          <p:spPr>
            <a:xfrm>
              <a:off x="8920471" y="1014672"/>
              <a:ext cx="53400" cy="53400"/>
            </a:xfrm>
            <a:prstGeom prst="rect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652" name="Picture 4" descr="Robô fofinho com cabeça de câmera agradecendo">
            <a:extLst>
              <a:ext uri="{FF2B5EF4-FFF2-40B4-BE49-F238E27FC236}">
                <a16:creationId xmlns:a16="http://schemas.microsoft.com/office/drawing/2014/main" id="{C401962B-82D8-497C-A7BC-410CCA4601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2475" y="1090567"/>
            <a:ext cx="3038252" cy="303825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id="{F6BED62C-3839-4669-BB29-12580344D12C}"/>
              </a:ext>
            </a:extLst>
          </p:cNvPr>
          <p:cNvSpPr/>
          <p:nvPr/>
        </p:nvSpPr>
        <p:spPr>
          <a:xfrm>
            <a:off x="713273" y="3540642"/>
            <a:ext cx="3773667" cy="739763"/>
          </a:xfrm>
          <a:prstGeom prst="rect">
            <a:avLst/>
          </a:prstGeom>
          <a:solidFill>
            <a:srgbClr val="1D24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Google Shape;1887;p70">
            <a:extLst>
              <a:ext uri="{FF2B5EF4-FFF2-40B4-BE49-F238E27FC236}">
                <a16:creationId xmlns:a16="http://schemas.microsoft.com/office/drawing/2014/main" id="{E1AC4069-AB18-4510-A158-CD0FAA79A54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3273" y="3094076"/>
            <a:ext cx="4377300" cy="62662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/>
              <a:t>Perguntas</a:t>
            </a:r>
            <a:r>
              <a:rPr lang="en" sz="3200" b="1"/>
              <a:t>?</a:t>
            </a:r>
            <a:endParaRPr sz="3200" b="1"/>
          </a:p>
        </p:txBody>
      </p:sp>
    </p:spTree>
    <p:extLst>
      <p:ext uri="{BB962C8B-B14F-4D97-AF65-F5344CB8AC3E}">
        <p14:creationId xmlns:p14="http://schemas.microsoft.com/office/powerpoint/2010/main" val="2611705454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3" name="Google Shape;1363;p50"/>
          <p:cNvSpPr/>
          <p:nvPr/>
        </p:nvSpPr>
        <p:spPr>
          <a:xfrm>
            <a:off x="7287775" y="-603500"/>
            <a:ext cx="2286000" cy="2286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5" name="Google Shape;1365;p50"/>
          <p:cNvSpPr txBox="1">
            <a:spLocks noGrp="1"/>
          </p:cNvSpPr>
          <p:nvPr>
            <p:ph type="title"/>
          </p:nvPr>
        </p:nvSpPr>
        <p:spPr>
          <a:xfrm>
            <a:off x="1016949" y="1155978"/>
            <a:ext cx="4076046" cy="67282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Smart</a:t>
            </a:r>
            <a:r>
              <a:rPr lang="pt-BR"/>
              <a:t> </a:t>
            </a:r>
            <a:r>
              <a:rPr lang="pt-BR" err="1"/>
              <a:t>Cities</a:t>
            </a:r>
            <a:endParaRPr/>
          </a:p>
        </p:txBody>
      </p:sp>
      <p:sp>
        <p:nvSpPr>
          <p:cNvPr id="1366" name="Google Shape;1366;p50"/>
          <p:cNvSpPr txBox="1">
            <a:spLocks noGrp="1"/>
          </p:cNvSpPr>
          <p:nvPr>
            <p:ph type="subTitle" idx="1"/>
          </p:nvPr>
        </p:nvSpPr>
        <p:spPr>
          <a:xfrm>
            <a:off x="1016949" y="1967023"/>
            <a:ext cx="3799599" cy="21160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</a:pPr>
            <a:r>
              <a:rPr lang="pt-BR"/>
              <a:t>Cidades eficientes, conectadas e sustentáveis.</a:t>
            </a:r>
          </a:p>
          <a:p>
            <a:pPr marL="0" lvl="0" indent="0">
              <a:spcAft>
                <a:spcPts val="1600"/>
              </a:spcAft>
            </a:pPr>
            <a:r>
              <a:rPr lang="pt-BR"/>
              <a:t>“Por meio de inovações tecnológicas, os projetos dessas cidades buscam proporcionar um ambiente urbano que promova o desenvolvimento humano, use os recursos naturais de forma sustentável e impulsione a economia local.” - Bosch</a:t>
            </a:r>
          </a:p>
          <a:p>
            <a:pPr marL="0" lvl="0" indent="0">
              <a:spcAft>
                <a:spcPts val="1600"/>
              </a:spcAft>
            </a:pPr>
            <a:endParaRPr lang="pt-BR"/>
          </a:p>
        </p:txBody>
      </p:sp>
      <p:sp>
        <p:nvSpPr>
          <p:cNvPr id="1368" name="Google Shape;1368;p50"/>
          <p:cNvSpPr/>
          <p:nvPr/>
        </p:nvSpPr>
        <p:spPr>
          <a:xfrm>
            <a:off x="4980425" y="4035325"/>
            <a:ext cx="1280400" cy="1280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Smart city: como a tecnologia está transformando cidades inteligentes">
            <a:extLst>
              <a:ext uri="{FF2B5EF4-FFF2-40B4-BE49-F238E27FC236}">
                <a16:creationId xmlns:a16="http://schemas.microsoft.com/office/drawing/2014/main" id="{15C646A3-729D-427F-AAC8-FC9D5C14C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958" y="1492389"/>
            <a:ext cx="3484739" cy="2286000"/>
          </a:xfrm>
          <a:prstGeom prst="rect">
            <a:avLst/>
          </a:prstGeom>
          <a:noFill/>
          <a:ln>
            <a:solidFill>
              <a:schemeClr val="bg1">
                <a:lumMod val="50000"/>
                <a:lumOff val="5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8395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Security and Surveillance by Slidesgo">
  <a:themeElements>
    <a:clrScheme name="Simple Light">
      <a:dk1>
        <a:srgbClr val="F2F0E4"/>
      </a:dk1>
      <a:lt1>
        <a:srgbClr val="1D2431"/>
      </a:lt1>
      <a:dk2>
        <a:srgbClr val="E69138"/>
      </a:dk2>
      <a:lt2>
        <a:srgbClr val="99999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2F0E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cd804457-e93e-4ad8-a44a-f200675f42df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4260A06BB74F5B4693D338ED5E2BFB8F" ma:contentTypeVersion="7" ma:contentTypeDescription="Crie um novo documento." ma:contentTypeScope="" ma:versionID="d0ed251988eed956a95e86bdd9846450">
  <xsd:schema xmlns:xsd="http://www.w3.org/2001/XMLSchema" xmlns:xs="http://www.w3.org/2001/XMLSchema" xmlns:p="http://schemas.microsoft.com/office/2006/metadata/properties" xmlns:ns3="cd804457-e93e-4ad8-a44a-f200675f42df" xmlns:ns4="5adb6643-7960-4c72-a2a1-5c9f97ecdebc" targetNamespace="http://schemas.microsoft.com/office/2006/metadata/properties" ma:root="true" ma:fieldsID="7d904397d491c4084a6914260a731789" ns3:_="" ns4:_="">
    <xsd:import namespace="cd804457-e93e-4ad8-a44a-f200675f42df"/>
    <xsd:import namespace="5adb6643-7960-4c72-a2a1-5c9f97ecdeb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_activity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d804457-e93e-4ad8-a44a-f200675f42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b6643-7960-4c72-a2a1-5c9f97ecdeb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Dica de Compartilhamento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901FBE6-B24C-425E-9469-B687779F799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B4A750E-DDF8-4BA1-B4E8-3960EED677F8}">
  <ds:schemaRefs>
    <ds:schemaRef ds:uri="5adb6643-7960-4c72-a2a1-5c9f97ecdebc"/>
    <ds:schemaRef ds:uri="cd804457-e93e-4ad8-a44a-f200675f42d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E343B6D-6FCD-4870-97BC-1DD574653D19}">
  <ds:schemaRefs>
    <ds:schemaRef ds:uri="5adb6643-7960-4c72-a2a1-5c9f97ecdebc"/>
    <ds:schemaRef ds:uri="cd804457-e93e-4ad8-a44a-f200675f42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Apresentação na tela (16:9)</PresentationFormat>
  <Slides>87</Slides>
  <Notes>85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87</vt:i4>
      </vt:variant>
    </vt:vector>
  </HeadingPairs>
  <TitlesOfParts>
    <vt:vector size="88" baseType="lpstr">
      <vt:lpstr>Security and Surveillance by Slidesgo</vt:lpstr>
      <vt:lpstr>Monitoramento em Cidades Inteligentes</vt:lpstr>
      <vt:lpstr>Equipe 2</vt:lpstr>
      <vt:lpstr>Roteiro</vt:lpstr>
      <vt:lpstr>Apresentação do PowerPoint</vt:lpstr>
      <vt:lpstr>Segurança &amp; Privacidade</vt:lpstr>
      <vt:lpstr>Da ficção para a realidade</vt:lpstr>
      <vt:lpstr>Tecnologias de Monitoramento</vt:lpstr>
      <vt:lpstr>Apresentação do PowerPoint</vt:lpstr>
      <vt:lpstr>Smart Cities</vt:lpstr>
      <vt:lpstr>Smart Cities no Brasil?</vt:lpstr>
      <vt:lpstr>Connected Smart Cities</vt:lpstr>
      <vt:lpstr>Connected Smart Cities</vt:lpstr>
      <vt:lpstr>Cenário Brasileiro</vt:lpstr>
      <vt:lpstr>Monitoramento no Brasil</vt:lpstr>
      <vt:lpstr>Monitoramento no Brasil</vt:lpstr>
      <vt:lpstr>Monitoramento no Brasil</vt:lpstr>
      <vt:lpstr>Monitoramento no Brasil</vt:lpstr>
      <vt:lpstr>Monitoramento no Brasil</vt:lpstr>
      <vt:lpstr>Monitoramento no Brasil</vt:lpstr>
      <vt:lpstr>Monitoramento no Brasil</vt:lpstr>
      <vt:lpstr>Monitoramento no Brasil</vt:lpstr>
      <vt:lpstr>Monitoramento no Brasil</vt:lpstr>
      <vt:lpstr>The Good</vt:lpstr>
      <vt:lpstr>Segurança</vt:lpstr>
      <vt:lpstr>Segurança</vt:lpstr>
      <vt:lpstr>Segurança</vt:lpstr>
      <vt:lpstr>Segurança</vt:lpstr>
      <vt:lpstr>Segurança</vt:lpstr>
      <vt:lpstr>Segurança</vt:lpstr>
      <vt:lpstr>Segurança</vt:lpstr>
      <vt:lpstr>Tráfego Inteligente</vt:lpstr>
      <vt:lpstr>Tráfego Inteligente</vt:lpstr>
      <vt:lpstr>Tráfego Inteligente</vt:lpstr>
      <vt:lpstr>Tráfego Inteligente</vt:lpstr>
      <vt:lpstr>Tráfego Inteligente</vt:lpstr>
      <vt:lpstr>Eficiência em Serviços</vt:lpstr>
      <vt:lpstr>Eficiência em Serviços</vt:lpstr>
      <vt:lpstr>Eficiência em Serviços</vt:lpstr>
      <vt:lpstr>Eficiência em Serviços</vt:lpstr>
      <vt:lpstr>Eficiência em Serviços</vt:lpstr>
      <vt:lpstr>The Bad</vt:lpstr>
      <vt:lpstr>Exposição de Privacidade</vt:lpstr>
      <vt:lpstr>Exposição de Privacidade</vt:lpstr>
      <vt:lpstr>Exposição de Privacidade</vt:lpstr>
      <vt:lpstr>Exposição de Privacidade</vt:lpstr>
      <vt:lpstr>Dados Pessoais</vt:lpstr>
      <vt:lpstr>Ameaças Cibernéticas</vt:lpstr>
      <vt:lpstr>The Ugly</vt:lpstr>
      <vt:lpstr>Danos Ambientais</vt:lpstr>
      <vt:lpstr>Estado de Vigilância</vt:lpstr>
      <vt:lpstr>Estado de Vigilância</vt:lpstr>
      <vt:lpstr>E agora?</vt:lpstr>
      <vt:lpstr>Apresentação do PowerPoint</vt:lpstr>
      <vt:lpstr>Apresentação do PowerPoint</vt:lpstr>
      <vt:lpstr>Implementando Privacidade e Segurança em uma câmera IP</vt:lpstr>
      <vt:lpstr>ESP32-CAM</vt:lpstr>
      <vt:lpstr>ESP32-CAM</vt:lpstr>
      <vt:lpstr>ESP32-CAM</vt:lpstr>
      <vt:lpstr>ESP32-CAM</vt:lpstr>
      <vt:lpstr>ESP32-CAM</vt:lpstr>
      <vt:lpstr>Privacidade</vt:lpstr>
      <vt:lpstr>Faceblur – OpenCv/CvZone</vt:lpstr>
      <vt:lpstr>Faceblur – OpenCv/CvZone</vt:lpstr>
      <vt:lpstr>Faceblur – OpenCv/CvZone</vt:lpstr>
      <vt:lpstr>Plateblur – Detectando bordas</vt:lpstr>
      <vt:lpstr>Plateblur – Haar Cascade</vt:lpstr>
      <vt:lpstr>Plateblur – Yolov8</vt:lpstr>
      <vt:lpstr>Plateblur – Yolov8</vt:lpstr>
      <vt:lpstr>Segurança de dados</vt:lpstr>
      <vt:lpstr>Criptografia dos Dados</vt:lpstr>
      <vt:lpstr>Criptografia dos Dados</vt:lpstr>
      <vt:lpstr>Criptografia dos Dados</vt:lpstr>
      <vt:lpstr>Criptografia Server-Side</vt:lpstr>
      <vt:lpstr>Transmissão Segura - HTTPS</vt:lpstr>
      <vt:lpstr>Transmissão Segura - HTTPS</vt:lpstr>
      <vt:lpstr>Limitações</vt:lpstr>
      <vt:lpstr>Principais Limitações</vt:lpstr>
      <vt:lpstr>Outras Abordagens</vt:lpstr>
      <vt:lpstr>A Peek Into the Future</vt:lpstr>
      <vt:lpstr>A Peek Into the Future</vt:lpstr>
      <vt:lpstr>A Peek Into the Future</vt:lpstr>
      <vt:lpstr>Apresentação do PowerPoint</vt:lpstr>
      <vt:lpstr>Referências</vt:lpstr>
      <vt:lpstr>Apresentação do PowerPoint</vt:lpstr>
      <vt:lpstr>Apresentação do PowerPoint</vt:lpstr>
      <vt:lpstr>Agradecimentos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Filipe Sousa</dc:creator>
  <cp:revision>5</cp:revision>
  <dcterms:modified xsi:type="dcterms:W3CDTF">2023-12-19T17:40:13Z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0x0101004260A06BB74F5B4693D338ED5E2BFB8F</vt:lpwstr>
  </property>
</Properties>
</file>